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c7872cbbb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e26067bbc4310"/>
  </p:sldMasterIdLst>
  <p:sldIdLst>
    <p:sldId xmlns:r="http://schemas.openxmlformats.org/officeDocument/2006/relationships" id="256" r:id="Re41f1f0163004a6e"/>
    <p:sldId xmlns:r="http://schemas.openxmlformats.org/officeDocument/2006/relationships" id="257" r:id="R92ba85e93e23448d"/>
    <p:sldId xmlns:r="http://schemas.openxmlformats.org/officeDocument/2006/relationships" id="258" r:id="R8f5e1728d9c44c74"/>
    <p:sldId xmlns:r="http://schemas.openxmlformats.org/officeDocument/2006/relationships" id="259" r:id="R6917df9c398b4b82"/>
    <p:sldId xmlns:r="http://schemas.openxmlformats.org/officeDocument/2006/relationships" id="260" r:id="R7508f8cda23e494b"/>
    <p:sldId xmlns:r="http://schemas.openxmlformats.org/officeDocument/2006/relationships" id="261" r:id="R55335d3c3eb941cc"/>
    <p:sldId xmlns:r="http://schemas.openxmlformats.org/officeDocument/2006/relationships" id="262" r:id="R5214b02b106d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e26067bbc4310" /><Relationship Type="http://schemas.openxmlformats.org/officeDocument/2006/relationships/slide" Target="/ppt/slides/slide1.xml" Id="Re41f1f0163004a6e" /><Relationship Type="http://schemas.openxmlformats.org/officeDocument/2006/relationships/slide" Target="/ppt/slides/slide2.xml" Id="R92ba85e93e23448d" /><Relationship Type="http://schemas.openxmlformats.org/officeDocument/2006/relationships/slide" Target="/ppt/slides/slide3.xml" Id="R8f5e1728d9c44c74" /><Relationship Type="http://schemas.openxmlformats.org/officeDocument/2006/relationships/slide" Target="/ppt/slides/slide4.xml" Id="R6917df9c398b4b82" /><Relationship Type="http://schemas.openxmlformats.org/officeDocument/2006/relationships/slide" Target="/ppt/slides/slide5.xml" Id="R7508f8cda23e494b" /><Relationship Type="http://schemas.openxmlformats.org/officeDocument/2006/relationships/slide" Target="/ppt/slides/slide6.xml" Id="R55335d3c3eb941cc" /><Relationship Type="http://schemas.openxmlformats.org/officeDocument/2006/relationships/slide" Target="/ppt/slides/slide7.xml" Id="R5214b02b106d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23fb6fa44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c179d9ae04b2d" /><Relationship Type="http://schemas.openxmlformats.org/officeDocument/2006/relationships/theme" Target="/ppt/slideMasters/theme/theme1.xml" Id="R76578184cdc4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c179d9ae0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7262e9ad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12424aa8a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2ab2172cd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b2cfe41f742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e045b441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f8a831c014a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f41de8d4b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KATLA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KATLA INVEST AS ble etablert [år] og holder til i Sveio.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KATLA ÅSE HANNA HOLGERSEN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Fjellstad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5550 Sveio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917 033 161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KATLA INVEST AS</a:t>
            </a:r>
          </a:p>
        </p:txBody>
      </p:sp>
    </p:spTree>
  </p:cSld>
  <p:clrMapOvr>
    <a:masterClrMapping xmlns:a="http://schemas.openxmlformats.org/drawingml/2006/main"/>
  </p:clrMapOvr>
</p:sld>
</file>