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0362d20e3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62549cccf4df0"/>
  </p:sldMasterIdLst>
  <p:sldIdLst>
    <p:sldId xmlns:r="http://schemas.openxmlformats.org/officeDocument/2006/relationships" id="256" r:id="R475c3cd9df0544ba"/>
    <p:sldId xmlns:r="http://schemas.openxmlformats.org/officeDocument/2006/relationships" id="257" r:id="R1009d5b88fdd48e1"/>
    <p:sldId xmlns:r="http://schemas.openxmlformats.org/officeDocument/2006/relationships" id="258" r:id="Rc33f1f430e444e41"/>
    <p:sldId xmlns:r="http://schemas.openxmlformats.org/officeDocument/2006/relationships" id="259" r:id="R30df822e175c4337"/>
    <p:sldId xmlns:r="http://schemas.openxmlformats.org/officeDocument/2006/relationships" id="260" r:id="R65820006e6964738"/>
    <p:sldId xmlns:r="http://schemas.openxmlformats.org/officeDocument/2006/relationships" id="261" r:id="R087721dc16da4df2"/>
    <p:sldId xmlns:r="http://schemas.openxmlformats.org/officeDocument/2006/relationships" id="262" r:id="Rd92472d32f88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62549cccf4df0" /><Relationship Type="http://schemas.openxmlformats.org/officeDocument/2006/relationships/slide" Target="/ppt/slides/slide1.xml" Id="R475c3cd9df0544ba" /><Relationship Type="http://schemas.openxmlformats.org/officeDocument/2006/relationships/slide" Target="/ppt/slides/slide2.xml" Id="R1009d5b88fdd48e1" /><Relationship Type="http://schemas.openxmlformats.org/officeDocument/2006/relationships/slide" Target="/ppt/slides/slide3.xml" Id="Rc33f1f430e444e41" /><Relationship Type="http://schemas.openxmlformats.org/officeDocument/2006/relationships/slide" Target="/ppt/slides/slide4.xml" Id="R30df822e175c4337" /><Relationship Type="http://schemas.openxmlformats.org/officeDocument/2006/relationships/slide" Target="/ppt/slides/slide5.xml" Id="R65820006e6964738" /><Relationship Type="http://schemas.openxmlformats.org/officeDocument/2006/relationships/slide" Target="/ppt/slides/slide6.xml" Id="R087721dc16da4df2" /><Relationship Type="http://schemas.openxmlformats.org/officeDocument/2006/relationships/slide" Target="/ppt/slides/slide7.xml" Id="Rd92472d32f88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85c362d9a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a73304606489c" /><Relationship Type="http://schemas.openxmlformats.org/officeDocument/2006/relationships/theme" Target="/ppt/slideMasters/theme/theme1.xml" Id="R082c8fe42321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6a73304606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319c4b242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c141dbc1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0b8f74b69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edefa7fdd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3d7b401442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9f017221f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64e91526b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KRESKO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KRESKO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5 735 527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124 338 454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138 281 836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Andvord AS, Nedre Vollgate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917 020 949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KRESKO INVEST AS</a:t>
            </a:r>
          </a:p>
        </p:txBody>
      </p:sp>
    </p:spTree>
  </p:cSld>
  <p:clrMapOvr>
    <a:masterClrMapping xmlns:a="http://schemas.openxmlformats.org/drawingml/2006/main"/>
  </p:clrMapOvr>
</p:sld>
</file>