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c4d091506949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265f06560a4cac"/>
  </p:sldMasterIdLst>
  <p:sldIdLst>
    <p:sldId xmlns:r="http://schemas.openxmlformats.org/officeDocument/2006/relationships" id="256" r:id="R59e4c27703dd4a6b"/>
    <p:sldId xmlns:r="http://schemas.openxmlformats.org/officeDocument/2006/relationships" id="257" r:id="Rf3514121c9594a9c"/>
    <p:sldId xmlns:r="http://schemas.openxmlformats.org/officeDocument/2006/relationships" id="258" r:id="R5f2932b2207c45aa"/>
    <p:sldId xmlns:r="http://schemas.openxmlformats.org/officeDocument/2006/relationships" id="259" r:id="R1d1fa5803c654a78"/>
    <p:sldId xmlns:r="http://schemas.openxmlformats.org/officeDocument/2006/relationships" id="260" r:id="R1ff7df8f852d4428"/>
    <p:sldId xmlns:r="http://schemas.openxmlformats.org/officeDocument/2006/relationships" id="261" r:id="Rad2068510ff648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265f06560a4cac" /><Relationship Type="http://schemas.openxmlformats.org/officeDocument/2006/relationships/slide" Target="/ppt/slides/slide1.xml" Id="R59e4c27703dd4a6b" /><Relationship Type="http://schemas.openxmlformats.org/officeDocument/2006/relationships/slide" Target="/ppt/slides/slide2.xml" Id="Rf3514121c9594a9c" /><Relationship Type="http://schemas.openxmlformats.org/officeDocument/2006/relationships/slide" Target="/ppt/slides/slide3.xml" Id="R5f2932b2207c45aa" /><Relationship Type="http://schemas.openxmlformats.org/officeDocument/2006/relationships/slide" Target="/ppt/slides/slide4.xml" Id="R1d1fa5803c654a78" /><Relationship Type="http://schemas.openxmlformats.org/officeDocument/2006/relationships/slide" Target="/ppt/slides/slide5.xml" Id="R1ff7df8f852d4428" /><Relationship Type="http://schemas.openxmlformats.org/officeDocument/2006/relationships/slide" Target="/ppt/slides/slide6.xml" Id="Rad2068510ff648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d6ee3332f54c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524e7caf14a34" /><Relationship Type="http://schemas.openxmlformats.org/officeDocument/2006/relationships/theme" Target="/ppt/slideMasters/theme/theme1.xml" Id="R4f7bf982a88c4d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b524e7caf14a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5850941bd41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5ef8bbb7341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3bace564f4d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05202422142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9883d09e244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714ec250c42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STYLESWOP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STYLESWOP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STYLESWOP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STYLESWOP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STYLESWOP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STYLESWOP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STYLESWOP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916 998 325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STYLESWOP AS</a:t>
            </a:r>
          </a:p>
        </p:txBody>
      </p:sp>
    </p:spTree>
  </p:cSld>
  <p:clrMapOvr>
    <a:masterClrMapping xmlns:a="http://schemas.openxmlformats.org/drawingml/2006/main"/>
  </p:clrMapOvr>
</p:sld>
</file>