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0a360d703445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e4a15738fe45dc"/>
  </p:sldMasterIdLst>
  <p:sldIdLst>
    <p:sldId xmlns:r="http://schemas.openxmlformats.org/officeDocument/2006/relationships" id="256" r:id="Rc48577193f684bf4"/>
    <p:sldId xmlns:r="http://schemas.openxmlformats.org/officeDocument/2006/relationships" id="257" r:id="Rad5489d69dc04b49"/>
    <p:sldId xmlns:r="http://schemas.openxmlformats.org/officeDocument/2006/relationships" id="258" r:id="R99c8f5072ac04b20"/>
    <p:sldId xmlns:r="http://schemas.openxmlformats.org/officeDocument/2006/relationships" id="259" r:id="R4885e08675054a6a"/>
    <p:sldId xmlns:r="http://schemas.openxmlformats.org/officeDocument/2006/relationships" id="260" r:id="R959db5ddb9aa4e55"/>
    <p:sldId xmlns:r="http://schemas.openxmlformats.org/officeDocument/2006/relationships" id="261" r:id="R38c7b8a2177d4756"/>
    <p:sldId xmlns:r="http://schemas.openxmlformats.org/officeDocument/2006/relationships" id="262" r:id="R0500983740d94f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4a15738fe45dc" /><Relationship Type="http://schemas.openxmlformats.org/officeDocument/2006/relationships/slide" Target="/ppt/slides/slide1.xml" Id="Rc48577193f684bf4" /><Relationship Type="http://schemas.openxmlformats.org/officeDocument/2006/relationships/slide" Target="/ppt/slides/slide2.xml" Id="Rad5489d69dc04b49" /><Relationship Type="http://schemas.openxmlformats.org/officeDocument/2006/relationships/slide" Target="/ppt/slides/slide3.xml" Id="R99c8f5072ac04b20" /><Relationship Type="http://schemas.openxmlformats.org/officeDocument/2006/relationships/slide" Target="/ppt/slides/slide4.xml" Id="R4885e08675054a6a" /><Relationship Type="http://schemas.openxmlformats.org/officeDocument/2006/relationships/slide" Target="/ppt/slides/slide5.xml" Id="R959db5ddb9aa4e55" /><Relationship Type="http://schemas.openxmlformats.org/officeDocument/2006/relationships/slide" Target="/ppt/slides/slide6.xml" Id="R38c7b8a2177d4756" /><Relationship Type="http://schemas.openxmlformats.org/officeDocument/2006/relationships/slide" Target="/ppt/slides/slide7.xml" Id="R0500983740d94f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8966917fb41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8442ca9f74d21" /><Relationship Type="http://schemas.openxmlformats.org/officeDocument/2006/relationships/theme" Target="/ppt/slideMasters/theme/theme1.xml" Id="Rfc319fc345df49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a8442ca9f74d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0ea9326b943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f8fa2a2754e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08bc14a7f4a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8e592bda049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74fa12baf40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96923a2546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95fb2a55243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ECOLAND AS ble etablert [år] og holder til i Hakadal.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KIRKEBY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Hadelandsveien 1261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1484 Hakadal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916 994 001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