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fc811a10a046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e7be0ba15c4306"/>
  </p:sldMasterIdLst>
  <p:sldIdLst>
    <p:sldId xmlns:r="http://schemas.openxmlformats.org/officeDocument/2006/relationships" id="256" r:id="Rc7883fd1ef134bbc"/>
    <p:sldId xmlns:r="http://schemas.openxmlformats.org/officeDocument/2006/relationships" id="257" r:id="R9abe7b73aff0409e"/>
    <p:sldId xmlns:r="http://schemas.openxmlformats.org/officeDocument/2006/relationships" id="258" r:id="R6e22d4eaca94444a"/>
    <p:sldId xmlns:r="http://schemas.openxmlformats.org/officeDocument/2006/relationships" id="259" r:id="Rf8a9e4d9a1f748b5"/>
    <p:sldId xmlns:r="http://schemas.openxmlformats.org/officeDocument/2006/relationships" id="260" r:id="R204500c9cb444763"/>
    <p:sldId xmlns:r="http://schemas.openxmlformats.org/officeDocument/2006/relationships" id="261" r:id="R2a33d44089434c8c"/>
    <p:sldId xmlns:r="http://schemas.openxmlformats.org/officeDocument/2006/relationships" id="262" r:id="R5d4ef383fb6246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e7be0ba15c4306" /><Relationship Type="http://schemas.openxmlformats.org/officeDocument/2006/relationships/slide" Target="/ppt/slides/slide1.xml" Id="Rc7883fd1ef134bbc" /><Relationship Type="http://schemas.openxmlformats.org/officeDocument/2006/relationships/slide" Target="/ppt/slides/slide2.xml" Id="R9abe7b73aff0409e" /><Relationship Type="http://schemas.openxmlformats.org/officeDocument/2006/relationships/slide" Target="/ppt/slides/slide3.xml" Id="R6e22d4eaca94444a" /><Relationship Type="http://schemas.openxmlformats.org/officeDocument/2006/relationships/slide" Target="/ppt/slides/slide4.xml" Id="Rf8a9e4d9a1f748b5" /><Relationship Type="http://schemas.openxmlformats.org/officeDocument/2006/relationships/slide" Target="/ppt/slides/slide5.xml" Id="R204500c9cb444763" /><Relationship Type="http://schemas.openxmlformats.org/officeDocument/2006/relationships/slide" Target="/ppt/slides/slide6.xml" Id="R2a33d44089434c8c" /><Relationship Type="http://schemas.openxmlformats.org/officeDocument/2006/relationships/slide" Target="/ppt/slides/slide7.xml" Id="R5d4ef383fb6246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7051a19774b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3496e62f34615" /><Relationship Type="http://schemas.openxmlformats.org/officeDocument/2006/relationships/theme" Target="/ppt/slideMasters/theme/theme1.xml" Id="R9a1bc637c8e94d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63496e62f346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b9018d73042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29808c51d40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dea729ecf40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5584e64ef4a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12cb7e1994b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ffbdbafd943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d608598fc4e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BALANSE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BALANSE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BALANSE HUS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BALANSE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BALANSE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BALANSE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48 721 438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−14 702 296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−15 820 170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−9 153 003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28 758 816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BALANSE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ESRO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CHRIAR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EIENDOMSUTVIKLING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BALANSE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Caspar Storms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916 989 601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BALANSE HUS AS</a:t>
            </a:r>
          </a:p>
        </p:txBody>
      </p:sp>
    </p:spTree>
  </p:cSld>
  <p:clrMapOvr>
    <a:masterClrMapping xmlns:a="http://schemas.openxmlformats.org/drawingml/2006/main"/>
  </p:clrMapOvr>
</p:sld>
</file>