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02614e092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984aff0c44110"/>
  </p:sldMasterIdLst>
  <p:sldIdLst>
    <p:sldId xmlns:r="http://schemas.openxmlformats.org/officeDocument/2006/relationships" id="256" r:id="R1a29b63e2bef4a6f"/>
    <p:sldId xmlns:r="http://schemas.openxmlformats.org/officeDocument/2006/relationships" id="257" r:id="R7e8db1d16517414c"/>
    <p:sldId xmlns:r="http://schemas.openxmlformats.org/officeDocument/2006/relationships" id="258" r:id="R3e77ac2dd73a4c4c"/>
    <p:sldId xmlns:r="http://schemas.openxmlformats.org/officeDocument/2006/relationships" id="259" r:id="R3fb733ea3981495e"/>
    <p:sldId xmlns:r="http://schemas.openxmlformats.org/officeDocument/2006/relationships" id="260" r:id="Rac4959a1d0224260"/>
    <p:sldId xmlns:r="http://schemas.openxmlformats.org/officeDocument/2006/relationships" id="261" r:id="Rfae31e3b5c6546eb"/>
    <p:sldId xmlns:r="http://schemas.openxmlformats.org/officeDocument/2006/relationships" id="262" r:id="R762f9990e8f2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984aff0c44110" /><Relationship Type="http://schemas.openxmlformats.org/officeDocument/2006/relationships/slide" Target="/ppt/slides/slide1.xml" Id="R1a29b63e2bef4a6f" /><Relationship Type="http://schemas.openxmlformats.org/officeDocument/2006/relationships/slide" Target="/ppt/slides/slide2.xml" Id="R7e8db1d16517414c" /><Relationship Type="http://schemas.openxmlformats.org/officeDocument/2006/relationships/slide" Target="/ppt/slides/slide3.xml" Id="R3e77ac2dd73a4c4c" /><Relationship Type="http://schemas.openxmlformats.org/officeDocument/2006/relationships/slide" Target="/ppt/slides/slide4.xml" Id="R3fb733ea3981495e" /><Relationship Type="http://schemas.openxmlformats.org/officeDocument/2006/relationships/slide" Target="/ppt/slides/slide5.xml" Id="Rac4959a1d0224260" /><Relationship Type="http://schemas.openxmlformats.org/officeDocument/2006/relationships/slide" Target="/ppt/slides/slide6.xml" Id="Rfae31e3b5c6546eb" /><Relationship Type="http://schemas.openxmlformats.org/officeDocument/2006/relationships/slide" Target="/ppt/slides/slide7.xml" Id="R762f9990e8f2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2b685aec9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e50ffc8fd4090" /><Relationship Type="http://schemas.openxmlformats.org/officeDocument/2006/relationships/theme" Target="/ppt/slideMasters/theme/theme1.xml" Id="Rff7bab2f4fd3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1e50ffc8fd40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637f77624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7806f5d9d4a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7b9442a6845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1d092a49c4c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56e908a6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616a4a57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36a94a0ea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 EIENDOMSUTVIKLING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−582 282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MYRHAUG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EIENDOMSUTVIKLING AS</a:t>
            </a:r>
          </a:p>
        </p:txBody>
      </p:sp>
    </p:spTree>
  </p:cSld>
  <p:clrMapOvr>
    <a:masterClrMapping xmlns:a="http://schemas.openxmlformats.org/drawingml/2006/main"/>
  </p:clrMapOvr>
</p:sld>
</file>