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e2eab1aac64c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b4f33924d64f3c"/>
  </p:sldMasterIdLst>
  <p:sldIdLst>
    <p:sldId xmlns:r="http://schemas.openxmlformats.org/officeDocument/2006/relationships" id="256" r:id="Rf311d36c903f4b2a"/>
    <p:sldId xmlns:r="http://schemas.openxmlformats.org/officeDocument/2006/relationships" id="257" r:id="Rb00fb3e1b24542a3"/>
    <p:sldId xmlns:r="http://schemas.openxmlformats.org/officeDocument/2006/relationships" id="258" r:id="Re441013734fc499e"/>
    <p:sldId xmlns:r="http://schemas.openxmlformats.org/officeDocument/2006/relationships" id="259" r:id="R60d9d64b3f924f35"/>
    <p:sldId xmlns:r="http://schemas.openxmlformats.org/officeDocument/2006/relationships" id="260" r:id="R002d7b991ff2481e"/>
    <p:sldId xmlns:r="http://schemas.openxmlformats.org/officeDocument/2006/relationships" id="261" r:id="R74df0b6de97c4ec2"/>
    <p:sldId xmlns:r="http://schemas.openxmlformats.org/officeDocument/2006/relationships" id="262" r:id="R75a659fde07040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b4f33924d64f3c" /><Relationship Type="http://schemas.openxmlformats.org/officeDocument/2006/relationships/slide" Target="/ppt/slides/slide1.xml" Id="Rf311d36c903f4b2a" /><Relationship Type="http://schemas.openxmlformats.org/officeDocument/2006/relationships/slide" Target="/ppt/slides/slide2.xml" Id="Rb00fb3e1b24542a3" /><Relationship Type="http://schemas.openxmlformats.org/officeDocument/2006/relationships/slide" Target="/ppt/slides/slide3.xml" Id="Re441013734fc499e" /><Relationship Type="http://schemas.openxmlformats.org/officeDocument/2006/relationships/slide" Target="/ppt/slides/slide4.xml" Id="R60d9d64b3f924f35" /><Relationship Type="http://schemas.openxmlformats.org/officeDocument/2006/relationships/slide" Target="/ppt/slides/slide5.xml" Id="R002d7b991ff2481e" /><Relationship Type="http://schemas.openxmlformats.org/officeDocument/2006/relationships/slide" Target="/ppt/slides/slide6.xml" Id="R74df0b6de97c4ec2" /><Relationship Type="http://schemas.openxmlformats.org/officeDocument/2006/relationships/slide" Target="/ppt/slides/slide7.xml" Id="R75a659fde07040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4094ee05144d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12db917b7462b" /><Relationship Type="http://schemas.openxmlformats.org/officeDocument/2006/relationships/theme" Target="/ppt/slideMasters/theme/theme1.xml" Id="R4f724777765848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d12db917b746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1e90df26f49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9dc3334dd49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418f467884b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69827e26641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a4471505a48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c0638e4844c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145d14b3a4a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NOK 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 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NOK 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 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 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 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118 868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587 885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612 885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 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 SUNDAL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 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Blåsbortveien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916 983 271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 ET AS</a:t>
            </a:r>
          </a:p>
        </p:txBody>
      </p:sp>
    </p:spTree>
  </p:cSld>
  <p:clrMapOvr>
    <a:masterClrMapping xmlns:a="http://schemas.openxmlformats.org/drawingml/2006/main"/>
  </p:clrMapOvr>
</p:sld>
</file>