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e60908816542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8c4f3abf6240c5"/>
  </p:sldMasterIdLst>
  <p:sldIdLst>
    <p:sldId xmlns:r="http://schemas.openxmlformats.org/officeDocument/2006/relationships" id="256" r:id="R23aec653dcd84dd3"/>
    <p:sldId xmlns:r="http://schemas.openxmlformats.org/officeDocument/2006/relationships" id="257" r:id="Rb79db1b6829646b3"/>
    <p:sldId xmlns:r="http://schemas.openxmlformats.org/officeDocument/2006/relationships" id="258" r:id="Rbd10bbfbd9f44c4f"/>
    <p:sldId xmlns:r="http://schemas.openxmlformats.org/officeDocument/2006/relationships" id="259" r:id="Rf1868f72c80d4cbf"/>
    <p:sldId xmlns:r="http://schemas.openxmlformats.org/officeDocument/2006/relationships" id="260" r:id="Reace7e1f12084e89"/>
    <p:sldId xmlns:r="http://schemas.openxmlformats.org/officeDocument/2006/relationships" id="261" r:id="R57130fd53a6e46d4"/>
    <p:sldId xmlns:r="http://schemas.openxmlformats.org/officeDocument/2006/relationships" id="262" r:id="R3248f7ba4ca942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c4f3abf6240c5" /><Relationship Type="http://schemas.openxmlformats.org/officeDocument/2006/relationships/slide" Target="/ppt/slides/slide1.xml" Id="R23aec653dcd84dd3" /><Relationship Type="http://schemas.openxmlformats.org/officeDocument/2006/relationships/slide" Target="/ppt/slides/slide2.xml" Id="Rb79db1b6829646b3" /><Relationship Type="http://schemas.openxmlformats.org/officeDocument/2006/relationships/slide" Target="/ppt/slides/slide3.xml" Id="Rbd10bbfbd9f44c4f" /><Relationship Type="http://schemas.openxmlformats.org/officeDocument/2006/relationships/slide" Target="/ppt/slides/slide4.xml" Id="Rf1868f72c80d4cbf" /><Relationship Type="http://schemas.openxmlformats.org/officeDocument/2006/relationships/slide" Target="/ppt/slides/slide5.xml" Id="Reace7e1f12084e89" /><Relationship Type="http://schemas.openxmlformats.org/officeDocument/2006/relationships/slide" Target="/ppt/slides/slide6.xml" Id="R57130fd53a6e46d4" /><Relationship Type="http://schemas.openxmlformats.org/officeDocument/2006/relationships/slide" Target="/ppt/slides/slide7.xml" Id="R3248f7ba4ca942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7d640014941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8a81660d447c7" /><Relationship Type="http://schemas.openxmlformats.org/officeDocument/2006/relationships/theme" Target="/ppt/slideMasters/theme/theme1.xml" Id="R2a5119e04dcb4c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d8a81660d447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0c802086749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41b9ddf9c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f522c58184c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8101ac22149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18d00387342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da508ca304f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451ce7f7a4d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JABO MANAGEMENT &amp;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JABO MANAGEMENT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JABO MANAGEMENT &amp; CONSULTING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JABO MANAGEMENT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JABO MANAGEMENT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JABO MANAGEMENT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3 735 367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2 685 836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57 741 544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344 803 628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362 773 289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JABO MANAGEMENT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BODDERN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JEKBO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JABO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JABO MANAGEMENT &amp;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Elisenbergveien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916 981 007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JABO MANAGEMENT &amp; CONSULTING AS</a:t>
            </a:r>
          </a:p>
        </p:txBody>
      </p:sp>
    </p:spTree>
  </p:cSld>
  <p:clrMapOvr>
    <a:masterClrMapping xmlns:a="http://schemas.openxmlformats.org/drawingml/2006/main"/>
  </p:clrMapOvr>
</p:sld>
</file>