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ff7094e277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c922a046f44ea"/>
  </p:sldMasterIdLst>
  <p:sldIdLst>
    <p:sldId xmlns:r="http://schemas.openxmlformats.org/officeDocument/2006/relationships" id="256" r:id="Ra91ca56676f64fd5"/>
    <p:sldId xmlns:r="http://schemas.openxmlformats.org/officeDocument/2006/relationships" id="257" r:id="R06920af7810b44cb"/>
    <p:sldId xmlns:r="http://schemas.openxmlformats.org/officeDocument/2006/relationships" id="258" r:id="R03d735d2b29447d6"/>
    <p:sldId xmlns:r="http://schemas.openxmlformats.org/officeDocument/2006/relationships" id="259" r:id="Rdb085c6812304867"/>
    <p:sldId xmlns:r="http://schemas.openxmlformats.org/officeDocument/2006/relationships" id="260" r:id="R6f3af429905c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c922a046f44ea" /><Relationship Type="http://schemas.openxmlformats.org/officeDocument/2006/relationships/slide" Target="/ppt/slides/slide1.xml" Id="Ra91ca56676f64fd5" /><Relationship Type="http://schemas.openxmlformats.org/officeDocument/2006/relationships/slide" Target="/ppt/slides/slide2.xml" Id="R06920af7810b44cb" /><Relationship Type="http://schemas.openxmlformats.org/officeDocument/2006/relationships/slide" Target="/ppt/slides/slide3.xml" Id="R03d735d2b29447d6" /><Relationship Type="http://schemas.openxmlformats.org/officeDocument/2006/relationships/slide" Target="/ppt/slides/slide4.xml" Id="Rdb085c6812304867" /><Relationship Type="http://schemas.openxmlformats.org/officeDocument/2006/relationships/slide" Target="/ppt/slides/slide5.xml" Id="R6f3af429905c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791455364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d5b28b3c04197" /><Relationship Type="http://schemas.openxmlformats.org/officeDocument/2006/relationships/theme" Target="/ppt/slideMasters/theme/theme1.xml" Id="R43c1f4932511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d5b28b3c0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21dd4b7584f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6b55cc55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8cfe427243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e1fd60be49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70af68c2440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GRORUDHAUGEN SENIORBOLIG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GRORUDHAUGEN SENIORBOLIG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GRORUDHAUGEN SENIORBOLIG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GRORUDHAUGEN SENIORBOLIG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GRORUDHAUGEN SENIORBOLIG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GRORUDHAUGEN SENIORBOLIG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916 979 290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GRORUDHAUGEN SENIORBOLIG AS</a:t>
            </a:r>
          </a:p>
        </p:txBody>
      </p:sp>
    </p:spTree>
  </p:cSld>
  <p:clrMapOvr>
    <a:masterClrMapping xmlns:a="http://schemas.openxmlformats.org/drawingml/2006/main"/>
  </p:clrMapOvr>
</p:sld>
</file>