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40a9f0e1e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f1325dbe342d7"/>
  </p:sldMasterIdLst>
  <p:sldIdLst>
    <p:sldId xmlns:r="http://schemas.openxmlformats.org/officeDocument/2006/relationships" id="256" r:id="R3ca7200aedd64441"/>
    <p:sldId xmlns:r="http://schemas.openxmlformats.org/officeDocument/2006/relationships" id="257" r:id="Rcac7eb54c5224aaa"/>
    <p:sldId xmlns:r="http://schemas.openxmlformats.org/officeDocument/2006/relationships" id="258" r:id="Rf9b9e7067a1547a0"/>
    <p:sldId xmlns:r="http://schemas.openxmlformats.org/officeDocument/2006/relationships" id="259" r:id="R05cc91d8f9cd40fe"/>
    <p:sldId xmlns:r="http://schemas.openxmlformats.org/officeDocument/2006/relationships" id="260" r:id="R76111ac663d64fc6"/>
    <p:sldId xmlns:r="http://schemas.openxmlformats.org/officeDocument/2006/relationships" id="261" r:id="R65764df81ed44d1b"/>
    <p:sldId xmlns:r="http://schemas.openxmlformats.org/officeDocument/2006/relationships" id="262" r:id="Rc78711361d40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f1325dbe342d7" /><Relationship Type="http://schemas.openxmlformats.org/officeDocument/2006/relationships/slide" Target="/ppt/slides/slide1.xml" Id="R3ca7200aedd64441" /><Relationship Type="http://schemas.openxmlformats.org/officeDocument/2006/relationships/slide" Target="/ppt/slides/slide2.xml" Id="Rcac7eb54c5224aaa" /><Relationship Type="http://schemas.openxmlformats.org/officeDocument/2006/relationships/slide" Target="/ppt/slides/slide3.xml" Id="Rf9b9e7067a1547a0" /><Relationship Type="http://schemas.openxmlformats.org/officeDocument/2006/relationships/slide" Target="/ppt/slides/slide4.xml" Id="R05cc91d8f9cd40fe" /><Relationship Type="http://schemas.openxmlformats.org/officeDocument/2006/relationships/slide" Target="/ppt/slides/slide5.xml" Id="R76111ac663d64fc6" /><Relationship Type="http://schemas.openxmlformats.org/officeDocument/2006/relationships/slide" Target="/ppt/slides/slide6.xml" Id="R65764df81ed44d1b" /><Relationship Type="http://schemas.openxmlformats.org/officeDocument/2006/relationships/slide" Target="/ppt/slides/slide7.xml" Id="Rc78711361d40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35791b9d4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d03d042374c36" /><Relationship Type="http://schemas.openxmlformats.org/officeDocument/2006/relationships/theme" Target="/ppt/slideMasters/theme/theme1.xml" Id="R246fc4b4874f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d03d04237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ae3743f5d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9a900ce8b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405cd52c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01e15497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70a5c1cd7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eca62c3ec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1c2518ce2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HHH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73 317 118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73 728 621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HORTEMO HÅKON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