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51f6da126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98338aa9c4954"/>
  </p:sldMasterIdLst>
  <p:sldIdLst>
    <p:sldId xmlns:r="http://schemas.openxmlformats.org/officeDocument/2006/relationships" id="256" r:id="R2ef07d1b72bc4ad3"/>
    <p:sldId xmlns:r="http://schemas.openxmlformats.org/officeDocument/2006/relationships" id="257" r:id="Re6a90ca007064b4c"/>
    <p:sldId xmlns:r="http://schemas.openxmlformats.org/officeDocument/2006/relationships" id="258" r:id="R66db7cb362d34d00"/>
    <p:sldId xmlns:r="http://schemas.openxmlformats.org/officeDocument/2006/relationships" id="259" r:id="R53efb81666a84be9"/>
    <p:sldId xmlns:r="http://schemas.openxmlformats.org/officeDocument/2006/relationships" id="260" r:id="R6403a42e96b34e8c"/>
    <p:sldId xmlns:r="http://schemas.openxmlformats.org/officeDocument/2006/relationships" id="261" r:id="R250d87403d4a4616"/>
    <p:sldId xmlns:r="http://schemas.openxmlformats.org/officeDocument/2006/relationships" id="262" r:id="R124386757f5b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98338aa9c4954" /><Relationship Type="http://schemas.openxmlformats.org/officeDocument/2006/relationships/slide" Target="/ppt/slides/slide1.xml" Id="R2ef07d1b72bc4ad3" /><Relationship Type="http://schemas.openxmlformats.org/officeDocument/2006/relationships/slide" Target="/ppt/slides/slide2.xml" Id="Re6a90ca007064b4c" /><Relationship Type="http://schemas.openxmlformats.org/officeDocument/2006/relationships/slide" Target="/ppt/slides/slide3.xml" Id="R66db7cb362d34d00" /><Relationship Type="http://schemas.openxmlformats.org/officeDocument/2006/relationships/slide" Target="/ppt/slides/slide4.xml" Id="R53efb81666a84be9" /><Relationship Type="http://schemas.openxmlformats.org/officeDocument/2006/relationships/slide" Target="/ppt/slides/slide5.xml" Id="R6403a42e96b34e8c" /><Relationship Type="http://schemas.openxmlformats.org/officeDocument/2006/relationships/slide" Target="/ppt/slides/slide6.xml" Id="R250d87403d4a4616" /><Relationship Type="http://schemas.openxmlformats.org/officeDocument/2006/relationships/slide" Target="/ppt/slides/slide7.xml" Id="R124386757f5b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09f3951a9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6f1aaf4554baa" /><Relationship Type="http://schemas.openxmlformats.org/officeDocument/2006/relationships/theme" Target="/ppt/slideMasters/theme/theme1.xml" Id="R275325c215c9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6f1aaf455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25d7ab030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6588a7422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e7ac4e320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5f791514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cbca9142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dfa6429c2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93f9d0eb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