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e09927c2e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ba10c433947e3"/>
  </p:sldMasterIdLst>
  <p:sldIdLst>
    <p:sldId xmlns:r="http://schemas.openxmlformats.org/officeDocument/2006/relationships" id="256" r:id="R63a768665a5f42d2"/>
    <p:sldId xmlns:r="http://schemas.openxmlformats.org/officeDocument/2006/relationships" id="257" r:id="R30bf7ad2d61d4729"/>
    <p:sldId xmlns:r="http://schemas.openxmlformats.org/officeDocument/2006/relationships" id="258" r:id="R144f4c70b83e4e95"/>
    <p:sldId xmlns:r="http://schemas.openxmlformats.org/officeDocument/2006/relationships" id="259" r:id="R8956442fde4f4361"/>
    <p:sldId xmlns:r="http://schemas.openxmlformats.org/officeDocument/2006/relationships" id="260" r:id="Rd99fe8ff0ca946e2"/>
    <p:sldId xmlns:r="http://schemas.openxmlformats.org/officeDocument/2006/relationships" id="261" r:id="Rfc61f3e7cfe5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ba10c433947e3" /><Relationship Type="http://schemas.openxmlformats.org/officeDocument/2006/relationships/slide" Target="/ppt/slides/slide1.xml" Id="R63a768665a5f42d2" /><Relationship Type="http://schemas.openxmlformats.org/officeDocument/2006/relationships/slide" Target="/ppt/slides/slide2.xml" Id="R30bf7ad2d61d4729" /><Relationship Type="http://schemas.openxmlformats.org/officeDocument/2006/relationships/slide" Target="/ppt/slides/slide3.xml" Id="R144f4c70b83e4e95" /><Relationship Type="http://schemas.openxmlformats.org/officeDocument/2006/relationships/slide" Target="/ppt/slides/slide4.xml" Id="R8956442fde4f4361" /><Relationship Type="http://schemas.openxmlformats.org/officeDocument/2006/relationships/slide" Target="/ppt/slides/slide5.xml" Id="Rd99fe8ff0ca946e2" /><Relationship Type="http://schemas.openxmlformats.org/officeDocument/2006/relationships/slide" Target="/ppt/slides/slide6.xml" Id="Rfc61f3e7cfe5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4b7990a77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16098c9a840e4" /><Relationship Type="http://schemas.openxmlformats.org/officeDocument/2006/relationships/theme" Target="/ppt/slideMasters/theme/theme1.xml" Id="R80cf262ad5ea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16098c9a8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f82e004b140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6357ffc66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4ed54c0e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58c54836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d56e5c49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0c998cd1a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