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baf94241124f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a4e8e52a29469c"/>
  </p:sldMasterIdLst>
  <p:sldIdLst>
    <p:sldId xmlns:r="http://schemas.openxmlformats.org/officeDocument/2006/relationships" id="256" r:id="Rda7d5c7d6786498e"/>
    <p:sldId xmlns:r="http://schemas.openxmlformats.org/officeDocument/2006/relationships" id="257" r:id="R13965434bd704da5"/>
    <p:sldId xmlns:r="http://schemas.openxmlformats.org/officeDocument/2006/relationships" id="258" r:id="Re45239cf327b4a1c"/>
    <p:sldId xmlns:r="http://schemas.openxmlformats.org/officeDocument/2006/relationships" id="259" r:id="R44a43e1a07404330"/>
    <p:sldId xmlns:r="http://schemas.openxmlformats.org/officeDocument/2006/relationships" id="260" r:id="R99844602892646da"/>
    <p:sldId xmlns:r="http://schemas.openxmlformats.org/officeDocument/2006/relationships" id="261" r:id="Rea6a97e7582d4f1f"/>
    <p:sldId xmlns:r="http://schemas.openxmlformats.org/officeDocument/2006/relationships" id="262" r:id="Rd6a68431f2024a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a4e8e52a29469c" /><Relationship Type="http://schemas.openxmlformats.org/officeDocument/2006/relationships/slide" Target="/ppt/slides/slide1.xml" Id="Rda7d5c7d6786498e" /><Relationship Type="http://schemas.openxmlformats.org/officeDocument/2006/relationships/slide" Target="/ppt/slides/slide2.xml" Id="R13965434bd704da5" /><Relationship Type="http://schemas.openxmlformats.org/officeDocument/2006/relationships/slide" Target="/ppt/slides/slide3.xml" Id="Re45239cf327b4a1c" /><Relationship Type="http://schemas.openxmlformats.org/officeDocument/2006/relationships/slide" Target="/ppt/slides/slide4.xml" Id="R44a43e1a07404330" /><Relationship Type="http://schemas.openxmlformats.org/officeDocument/2006/relationships/slide" Target="/ppt/slides/slide5.xml" Id="R99844602892646da" /><Relationship Type="http://schemas.openxmlformats.org/officeDocument/2006/relationships/slide" Target="/ppt/slides/slide6.xml" Id="Rea6a97e7582d4f1f" /><Relationship Type="http://schemas.openxmlformats.org/officeDocument/2006/relationships/slide" Target="/ppt/slides/slide7.xml" Id="Rd6a68431f2024a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061c9b2a648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ac3ae1d1c4921" /><Relationship Type="http://schemas.openxmlformats.org/officeDocument/2006/relationships/theme" Target="/ppt/slideMasters/theme/theme1.xml" Id="Rcf31c64731f34f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cac3ae1d1c49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77594eaa74b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ea7246caa46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7d114ad7b45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5a2a5535f43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6a54c6e8446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90ca21c4f4f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ac39bb4c044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 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 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 SKIN AS ble etablert [år] og holder til i Slependen.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 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 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 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5 382 349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312 143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960 266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 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HOLMBOE SIRI RØD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HILDE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 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Slependveien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1341 Slependen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siri@leskin.no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916 966 652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 SKIN AS</a:t>
            </a:r>
          </a:p>
        </p:txBody>
      </p:sp>
    </p:spTree>
  </p:cSld>
  <p:clrMapOvr>
    <a:masterClrMapping xmlns:a="http://schemas.openxmlformats.org/drawingml/2006/main"/>
  </p:clrMapOvr>
</p:sld>
</file>