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c48641e55143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16b7699fe741ff"/>
  </p:sldMasterIdLst>
  <p:sldIdLst>
    <p:sldId xmlns:r="http://schemas.openxmlformats.org/officeDocument/2006/relationships" id="256" r:id="R00daf777b09542fd"/>
    <p:sldId xmlns:r="http://schemas.openxmlformats.org/officeDocument/2006/relationships" id="257" r:id="Rc4bae03ec54648b3"/>
    <p:sldId xmlns:r="http://schemas.openxmlformats.org/officeDocument/2006/relationships" id="258" r:id="Reb720ea2867a495c"/>
    <p:sldId xmlns:r="http://schemas.openxmlformats.org/officeDocument/2006/relationships" id="259" r:id="R69e6d474d22846b8"/>
    <p:sldId xmlns:r="http://schemas.openxmlformats.org/officeDocument/2006/relationships" id="260" r:id="Re558fe8f0ffd4baa"/>
    <p:sldId xmlns:r="http://schemas.openxmlformats.org/officeDocument/2006/relationships" id="261" r:id="R74cb77b20f104071"/>
    <p:sldId xmlns:r="http://schemas.openxmlformats.org/officeDocument/2006/relationships" id="262" r:id="Refd32d2a34f1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6b7699fe741ff" /><Relationship Type="http://schemas.openxmlformats.org/officeDocument/2006/relationships/slide" Target="/ppt/slides/slide1.xml" Id="R00daf777b09542fd" /><Relationship Type="http://schemas.openxmlformats.org/officeDocument/2006/relationships/slide" Target="/ppt/slides/slide2.xml" Id="Rc4bae03ec54648b3" /><Relationship Type="http://schemas.openxmlformats.org/officeDocument/2006/relationships/slide" Target="/ppt/slides/slide3.xml" Id="Reb720ea2867a495c" /><Relationship Type="http://schemas.openxmlformats.org/officeDocument/2006/relationships/slide" Target="/ppt/slides/slide4.xml" Id="R69e6d474d22846b8" /><Relationship Type="http://schemas.openxmlformats.org/officeDocument/2006/relationships/slide" Target="/ppt/slides/slide5.xml" Id="Re558fe8f0ffd4baa" /><Relationship Type="http://schemas.openxmlformats.org/officeDocument/2006/relationships/slide" Target="/ppt/slides/slide6.xml" Id="R74cb77b20f104071" /><Relationship Type="http://schemas.openxmlformats.org/officeDocument/2006/relationships/slide" Target="/ppt/slides/slide7.xml" Id="Refd32d2a34f1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31599893c24c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0872b86464b8e" /><Relationship Type="http://schemas.openxmlformats.org/officeDocument/2006/relationships/theme" Target="/ppt/slideMasters/theme/theme1.xml" Id="R09088dfa55a0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80872b86464b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269ec1630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96d82379d48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ef647d9894c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8047602f5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913661156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0b9b6be87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ba3982e545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BERGEN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BERGEN VVS AS ble etablert [år] og holder til i Morvik.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1 790 249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180 043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156 192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785 941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INVEST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5124 Morvik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22 22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joar.sognefest@comfort.no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www.rorlegger.bergen.no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916 963 602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BERGEN VVS AS</a:t>
            </a:r>
          </a:p>
        </p:txBody>
      </p:sp>
    </p:spTree>
  </p:cSld>
  <p:clrMapOvr>
    <a:masterClrMapping xmlns:a="http://schemas.openxmlformats.org/drawingml/2006/main"/>
  </p:clrMapOvr>
</p:sld>
</file>