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15dcc85e7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b7cc9c01f463e"/>
  </p:sldMasterIdLst>
  <p:sldIdLst>
    <p:sldId xmlns:r="http://schemas.openxmlformats.org/officeDocument/2006/relationships" id="256" r:id="R8cce875594ea4667"/>
    <p:sldId xmlns:r="http://schemas.openxmlformats.org/officeDocument/2006/relationships" id="257" r:id="R947002ca6c0944f2"/>
    <p:sldId xmlns:r="http://schemas.openxmlformats.org/officeDocument/2006/relationships" id="258" r:id="R1e83601211ed4338"/>
    <p:sldId xmlns:r="http://schemas.openxmlformats.org/officeDocument/2006/relationships" id="259" r:id="Rca743bcd750641b4"/>
    <p:sldId xmlns:r="http://schemas.openxmlformats.org/officeDocument/2006/relationships" id="260" r:id="R2937da2f9874427a"/>
    <p:sldId xmlns:r="http://schemas.openxmlformats.org/officeDocument/2006/relationships" id="261" r:id="R17a1ab953c034978"/>
    <p:sldId xmlns:r="http://schemas.openxmlformats.org/officeDocument/2006/relationships" id="262" r:id="R604c695c0f35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b7cc9c01f463e" /><Relationship Type="http://schemas.openxmlformats.org/officeDocument/2006/relationships/slide" Target="/ppt/slides/slide1.xml" Id="R8cce875594ea4667" /><Relationship Type="http://schemas.openxmlformats.org/officeDocument/2006/relationships/slide" Target="/ppt/slides/slide2.xml" Id="R947002ca6c0944f2" /><Relationship Type="http://schemas.openxmlformats.org/officeDocument/2006/relationships/slide" Target="/ppt/slides/slide3.xml" Id="R1e83601211ed4338" /><Relationship Type="http://schemas.openxmlformats.org/officeDocument/2006/relationships/slide" Target="/ppt/slides/slide4.xml" Id="Rca743bcd750641b4" /><Relationship Type="http://schemas.openxmlformats.org/officeDocument/2006/relationships/slide" Target="/ppt/slides/slide5.xml" Id="R2937da2f9874427a" /><Relationship Type="http://schemas.openxmlformats.org/officeDocument/2006/relationships/slide" Target="/ppt/slides/slide6.xml" Id="R17a1ab953c034978" /><Relationship Type="http://schemas.openxmlformats.org/officeDocument/2006/relationships/slide" Target="/ppt/slides/slide7.xml" Id="R604c695c0f35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7d4d93144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b349539a940f5" /><Relationship Type="http://schemas.openxmlformats.org/officeDocument/2006/relationships/theme" Target="/ppt/slideMasters/theme/theme1.xml" Id="R8ed8ceddf42d46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b349539a9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b04dff79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8549bc14f4a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405dd4c1f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40867abc4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8827d892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c35f3a93943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f836ce147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LAOST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LAOST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1 312 246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STORHOLMEN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Moholtvegen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916 962 932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LAOST HOLDING AS</a:t>
            </a:r>
          </a:p>
        </p:txBody>
      </p:sp>
    </p:spTree>
  </p:cSld>
  <p:clrMapOvr>
    <a:masterClrMapping xmlns:a="http://schemas.openxmlformats.org/drawingml/2006/main"/>
  </p:clrMapOvr>
</p:sld>
</file>