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a3c47ebcd924a0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d6b7393afab4545"/>
  </p:sldMasterIdLst>
  <p:sldIdLst>
    <p:sldId xmlns:r="http://schemas.openxmlformats.org/officeDocument/2006/relationships" id="256" r:id="Rf5b2e9a8d3204419"/>
    <p:sldId xmlns:r="http://schemas.openxmlformats.org/officeDocument/2006/relationships" id="257" r:id="R48b24a9716da4d92"/>
    <p:sldId xmlns:r="http://schemas.openxmlformats.org/officeDocument/2006/relationships" id="258" r:id="R8fcc7663111b4838"/>
    <p:sldId xmlns:r="http://schemas.openxmlformats.org/officeDocument/2006/relationships" id="259" r:id="R5b751610d12e4e8b"/>
    <p:sldId xmlns:r="http://schemas.openxmlformats.org/officeDocument/2006/relationships" id="260" r:id="Rc0c15b8caf5f464f"/>
    <p:sldId xmlns:r="http://schemas.openxmlformats.org/officeDocument/2006/relationships" id="261" r:id="R979e9065e7e54433"/>
    <p:sldId xmlns:r="http://schemas.openxmlformats.org/officeDocument/2006/relationships" id="262" r:id="R949a50f178c74c2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d6b7393afab4545" /><Relationship Type="http://schemas.openxmlformats.org/officeDocument/2006/relationships/slide" Target="/ppt/slides/slide1.xml" Id="Rf5b2e9a8d3204419" /><Relationship Type="http://schemas.openxmlformats.org/officeDocument/2006/relationships/slide" Target="/ppt/slides/slide2.xml" Id="R48b24a9716da4d92" /><Relationship Type="http://schemas.openxmlformats.org/officeDocument/2006/relationships/slide" Target="/ppt/slides/slide3.xml" Id="R8fcc7663111b4838" /><Relationship Type="http://schemas.openxmlformats.org/officeDocument/2006/relationships/slide" Target="/ppt/slides/slide4.xml" Id="R5b751610d12e4e8b" /><Relationship Type="http://schemas.openxmlformats.org/officeDocument/2006/relationships/slide" Target="/ppt/slides/slide5.xml" Id="Rc0c15b8caf5f464f" /><Relationship Type="http://schemas.openxmlformats.org/officeDocument/2006/relationships/slide" Target="/ppt/slides/slide6.xml" Id="R979e9065e7e54433" /><Relationship Type="http://schemas.openxmlformats.org/officeDocument/2006/relationships/slide" Target="/ppt/slides/slide7.xml" Id="R949a50f178c74c2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c2ca9a20244485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61df33d5f54097" /><Relationship Type="http://schemas.openxmlformats.org/officeDocument/2006/relationships/theme" Target="/ppt/slideMasters/theme/theme1.xml" Id="Rd33b2a63c4fc484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361df33d5f5409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40b01953c94c0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32f7f60f26421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7e9af1b618484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0dd33304f9460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46ab199f6c4aa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8780d76f0d486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7ab4dae6ef4dc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TYNSET VARME &amp; SANITÆR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TYNSET VARME &amp; SANITÆR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TYNSET VARME &amp; SANITÆR AS ble etablert [år] og holder til i Tynset.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TYNSET VARME &amp; SANITÆR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TYNSET VARME &amp; SANITÆR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TYNSET VARME &amp; SANITÆR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16 008 870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1 509 081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1 353 662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11 489 631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17 008 545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TYNSET VARME &amp; SANITÆR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SVEE JOHNNY  –  45,0 %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SVEE THOMAS  –  45,0 %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SVEE JON KONRAD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TYNSET VARME &amp; SANITÆR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Elfengveien 3A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2500 Tynset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62 48 33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916 954 913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TYNSET VARME &amp; SANITÆR AS</a:t>
            </a:r>
          </a:p>
        </p:txBody>
      </p:sp>
    </p:spTree>
  </p:cSld>
  <p:clrMapOvr>
    <a:masterClrMapping xmlns:a="http://schemas.openxmlformats.org/drawingml/2006/main"/>
  </p:clrMapOvr>
</p:sld>
</file>