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247e00e87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8e7f3c0fe4f87"/>
  </p:sldMasterIdLst>
  <p:sldIdLst>
    <p:sldId xmlns:r="http://schemas.openxmlformats.org/officeDocument/2006/relationships" id="256" r:id="R9df590a190e24816"/>
    <p:sldId xmlns:r="http://schemas.openxmlformats.org/officeDocument/2006/relationships" id="257" r:id="R099f006959f54142"/>
    <p:sldId xmlns:r="http://schemas.openxmlformats.org/officeDocument/2006/relationships" id="258" r:id="Raafae0a7b4dd4633"/>
    <p:sldId xmlns:r="http://schemas.openxmlformats.org/officeDocument/2006/relationships" id="259" r:id="Re1ff38383492445f"/>
    <p:sldId xmlns:r="http://schemas.openxmlformats.org/officeDocument/2006/relationships" id="260" r:id="R6a0035a238bb44e9"/>
    <p:sldId xmlns:r="http://schemas.openxmlformats.org/officeDocument/2006/relationships" id="261" r:id="R5b68c53042bd49fc"/>
    <p:sldId xmlns:r="http://schemas.openxmlformats.org/officeDocument/2006/relationships" id="262" r:id="R96e3d3aa91a841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8e7f3c0fe4f87" /><Relationship Type="http://schemas.openxmlformats.org/officeDocument/2006/relationships/slide" Target="/ppt/slides/slide1.xml" Id="R9df590a190e24816" /><Relationship Type="http://schemas.openxmlformats.org/officeDocument/2006/relationships/slide" Target="/ppt/slides/slide2.xml" Id="R099f006959f54142" /><Relationship Type="http://schemas.openxmlformats.org/officeDocument/2006/relationships/slide" Target="/ppt/slides/slide3.xml" Id="Raafae0a7b4dd4633" /><Relationship Type="http://schemas.openxmlformats.org/officeDocument/2006/relationships/slide" Target="/ppt/slides/slide4.xml" Id="Re1ff38383492445f" /><Relationship Type="http://schemas.openxmlformats.org/officeDocument/2006/relationships/slide" Target="/ppt/slides/slide5.xml" Id="R6a0035a238bb44e9" /><Relationship Type="http://schemas.openxmlformats.org/officeDocument/2006/relationships/slide" Target="/ppt/slides/slide6.xml" Id="R5b68c53042bd49fc" /><Relationship Type="http://schemas.openxmlformats.org/officeDocument/2006/relationships/slide" Target="/ppt/slides/slide7.xml" Id="R96e3d3aa91a841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1e5a43494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6254f54c44f1" /><Relationship Type="http://schemas.openxmlformats.org/officeDocument/2006/relationships/theme" Target="/ppt/slideMasters/theme/theme1.xml" Id="R1c44a27ab816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86254f54c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ec13aeaa9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72bc94dd3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5589a2e13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b8f398ba2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da1998ead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4c97a1b1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6d2eb8daa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JAMEKO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26 167 417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41 072 582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FINSBRÅTEN JAN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Odalsvegen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JAMEKO HOLDING AS</a:t>
            </a:r>
          </a:p>
        </p:txBody>
      </p:sp>
    </p:spTree>
  </p:cSld>
  <p:clrMapOvr>
    <a:masterClrMapping xmlns:a="http://schemas.openxmlformats.org/drawingml/2006/main"/>
  </p:clrMapOvr>
</p:sld>
</file>