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c5e367ed34e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c1c0f610643b0"/>
  </p:sldMasterIdLst>
  <p:sldIdLst>
    <p:sldId xmlns:r="http://schemas.openxmlformats.org/officeDocument/2006/relationships" id="256" r:id="Rc0f0c15965224f31"/>
    <p:sldId xmlns:r="http://schemas.openxmlformats.org/officeDocument/2006/relationships" id="257" r:id="Rfce7d1bd8128400a"/>
    <p:sldId xmlns:r="http://schemas.openxmlformats.org/officeDocument/2006/relationships" id="258" r:id="R9413fcc97fad47eb"/>
    <p:sldId xmlns:r="http://schemas.openxmlformats.org/officeDocument/2006/relationships" id="259" r:id="R22b2ab3075514b15"/>
    <p:sldId xmlns:r="http://schemas.openxmlformats.org/officeDocument/2006/relationships" id="260" r:id="R9aab69c8a2fb4bb7"/>
    <p:sldId xmlns:r="http://schemas.openxmlformats.org/officeDocument/2006/relationships" id="261" r:id="Re1008787159b4ff5"/>
    <p:sldId xmlns:r="http://schemas.openxmlformats.org/officeDocument/2006/relationships" id="262" r:id="Rdac7a4418ffa43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c1c0f610643b0" /><Relationship Type="http://schemas.openxmlformats.org/officeDocument/2006/relationships/slide" Target="/ppt/slides/slide1.xml" Id="Rc0f0c15965224f31" /><Relationship Type="http://schemas.openxmlformats.org/officeDocument/2006/relationships/slide" Target="/ppt/slides/slide2.xml" Id="Rfce7d1bd8128400a" /><Relationship Type="http://schemas.openxmlformats.org/officeDocument/2006/relationships/slide" Target="/ppt/slides/slide3.xml" Id="R9413fcc97fad47eb" /><Relationship Type="http://schemas.openxmlformats.org/officeDocument/2006/relationships/slide" Target="/ppt/slides/slide4.xml" Id="R22b2ab3075514b15" /><Relationship Type="http://schemas.openxmlformats.org/officeDocument/2006/relationships/slide" Target="/ppt/slides/slide5.xml" Id="R9aab69c8a2fb4bb7" /><Relationship Type="http://schemas.openxmlformats.org/officeDocument/2006/relationships/slide" Target="/ppt/slides/slide6.xml" Id="Re1008787159b4ff5" /><Relationship Type="http://schemas.openxmlformats.org/officeDocument/2006/relationships/slide" Target="/ppt/slides/slide7.xml" Id="Rdac7a4418ffa43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42e0ba03d45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3fa38d0a14599" /><Relationship Type="http://schemas.openxmlformats.org/officeDocument/2006/relationships/theme" Target="/ppt/slideMasters/theme/theme1.xml" Id="Rf36e569ca44346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33fa38d0a145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485e4acf047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9695642d14b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3c88f11b54c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a33150d334e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dbf950658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3a09e013d40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dd1f63dae4d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TUSSA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TUSSA KRAFT AS ble etablert [år] og holder til i Hovdebygda.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42 134 929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−13 185 939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146 284 018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1 733 622 820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3 082 070 407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ØRSTA KOMMUNE  –  22,9 %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VOLDA KOMMUNE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KOMMUNAL LANDSPENSJONSKASSE  –  13,9 %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HERØY KOMMUNE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ØRSTA KOMMUNE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 KOMMUNE  –  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6160 Hovdebygda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04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firmapost@tussa.no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916 929 641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KRAFT AS</a:t>
            </a:r>
          </a:p>
        </p:txBody>
      </p:sp>
    </p:spTree>
  </p:cSld>
  <p:clrMapOvr>
    <a:masterClrMapping xmlns:a="http://schemas.openxmlformats.org/drawingml/2006/main"/>
  </p:clrMapOvr>
</p:sld>
</file>