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edfb59d1ba42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d6292dbc74a56"/>
  </p:sldMasterIdLst>
  <p:sldIdLst>
    <p:sldId xmlns:r="http://schemas.openxmlformats.org/officeDocument/2006/relationships" id="256" r:id="R13a2aee6505e4166"/>
    <p:sldId xmlns:r="http://schemas.openxmlformats.org/officeDocument/2006/relationships" id="257" r:id="R2011826b401e40dd"/>
    <p:sldId xmlns:r="http://schemas.openxmlformats.org/officeDocument/2006/relationships" id="258" r:id="Redde5faedeb44ca1"/>
    <p:sldId xmlns:r="http://schemas.openxmlformats.org/officeDocument/2006/relationships" id="259" r:id="R12419b6aac474393"/>
    <p:sldId xmlns:r="http://schemas.openxmlformats.org/officeDocument/2006/relationships" id="260" r:id="R54f89783b3ee409d"/>
    <p:sldId xmlns:r="http://schemas.openxmlformats.org/officeDocument/2006/relationships" id="261" r:id="R6a3a273552db47c0"/>
    <p:sldId xmlns:r="http://schemas.openxmlformats.org/officeDocument/2006/relationships" id="262" r:id="R5f2aeaa0f66b4b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d6292dbc74a56" /><Relationship Type="http://schemas.openxmlformats.org/officeDocument/2006/relationships/slide" Target="/ppt/slides/slide1.xml" Id="R13a2aee6505e4166" /><Relationship Type="http://schemas.openxmlformats.org/officeDocument/2006/relationships/slide" Target="/ppt/slides/slide2.xml" Id="R2011826b401e40dd" /><Relationship Type="http://schemas.openxmlformats.org/officeDocument/2006/relationships/slide" Target="/ppt/slides/slide3.xml" Id="Redde5faedeb44ca1" /><Relationship Type="http://schemas.openxmlformats.org/officeDocument/2006/relationships/slide" Target="/ppt/slides/slide4.xml" Id="R12419b6aac474393" /><Relationship Type="http://schemas.openxmlformats.org/officeDocument/2006/relationships/slide" Target="/ppt/slides/slide5.xml" Id="R54f89783b3ee409d" /><Relationship Type="http://schemas.openxmlformats.org/officeDocument/2006/relationships/slide" Target="/ppt/slides/slide6.xml" Id="R6a3a273552db47c0" /><Relationship Type="http://schemas.openxmlformats.org/officeDocument/2006/relationships/slide" Target="/ppt/slides/slide7.xml" Id="R5f2aeaa0f66b4b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3641fc02a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67263e457457b" /><Relationship Type="http://schemas.openxmlformats.org/officeDocument/2006/relationships/theme" Target="/ppt/slideMasters/theme/theme1.xml" Id="R23b7d0fe939046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67263e45745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f0a5cd82e4c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ba062605c4d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cca78b921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f3f804f9145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4bc97347d4a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5b33595574b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55662852d42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BIKESPOINT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BIKESPOINT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BIKESPOINT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BIKESPOINT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BIKESPOINT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BIKESPOINT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1 187 276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−390 453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−501 541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−220 124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BIKESPOINT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VASILEV PLAMEN MAKSIMOV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BIKESPOINT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916 910 185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BIKESPOINT AS</a:t>
            </a:r>
          </a:p>
        </p:txBody>
      </p:sp>
    </p:spTree>
  </p:cSld>
  <p:clrMapOvr>
    <a:masterClrMapping xmlns:a="http://schemas.openxmlformats.org/drawingml/2006/main"/>
  </p:clrMapOvr>
</p:sld>
</file>