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215ffd9ff84d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ac577346804604"/>
  </p:sldMasterIdLst>
  <p:sldIdLst>
    <p:sldId xmlns:r="http://schemas.openxmlformats.org/officeDocument/2006/relationships" id="256" r:id="Re0652941d019401d"/>
    <p:sldId xmlns:r="http://schemas.openxmlformats.org/officeDocument/2006/relationships" id="257" r:id="R65bb8d68d3804f6c"/>
    <p:sldId xmlns:r="http://schemas.openxmlformats.org/officeDocument/2006/relationships" id="258" r:id="Rfb653636df554b10"/>
    <p:sldId xmlns:r="http://schemas.openxmlformats.org/officeDocument/2006/relationships" id="259" r:id="R287aa739167c4236"/>
    <p:sldId xmlns:r="http://schemas.openxmlformats.org/officeDocument/2006/relationships" id="260" r:id="R732a059b36ab4588"/>
    <p:sldId xmlns:r="http://schemas.openxmlformats.org/officeDocument/2006/relationships" id="261" r:id="R14a658ec0566499a"/>
    <p:sldId xmlns:r="http://schemas.openxmlformats.org/officeDocument/2006/relationships" id="262" r:id="R93d42504e8124d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ac577346804604" /><Relationship Type="http://schemas.openxmlformats.org/officeDocument/2006/relationships/slide" Target="/ppt/slides/slide1.xml" Id="Re0652941d019401d" /><Relationship Type="http://schemas.openxmlformats.org/officeDocument/2006/relationships/slide" Target="/ppt/slides/slide2.xml" Id="R65bb8d68d3804f6c" /><Relationship Type="http://schemas.openxmlformats.org/officeDocument/2006/relationships/slide" Target="/ppt/slides/slide3.xml" Id="Rfb653636df554b10" /><Relationship Type="http://schemas.openxmlformats.org/officeDocument/2006/relationships/slide" Target="/ppt/slides/slide4.xml" Id="R287aa739167c4236" /><Relationship Type="http://schemas.openxmlformats.org/officeDocument/2006/relationships/slide" Target="/ppt/slides/slide5.xml" Id="R732a059b36ab4588" /><Relationship Type="http://schemas.openxmlformats.org/officeDocument/2006/relationships/slide" Target="/ppt/slides/slide6.xml" Id="R14a658ec0566499a" /><Relationship Type="http://schemas.openxmlformats.org/officeDocument/2006/relationships/slide" Target="/ppt/slides/slide7.xml" Id="R93d42504e8124d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950c638e974d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e09a564f54cea" /><Relationship Type="http://schemas.openxmlformats.org/officeDocument/2006/relationships/theme" Target="/ppt/slideMasters/theme/theme1.xml" Id="R3f3a3a37c4f849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be09a564f54c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fb3b4cdae41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e3f0726fc45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b6edee5c34d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8f0d1fea540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6978f8acd44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830c770934b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a6eda8b1e45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ØSTERHUS DATA OG SIKKERHET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ØSTERHUS DATA OG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ØSTERHUS DATA OG SIKKERHET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ØSTERHUS DATA OG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ØSTERHUS DATA OG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ØSTERHUS DATA OG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13 470 185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976 864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850 406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1 448 734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7 737 156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ØSTERHUS DATA OG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BJORMYR HÅKON STIEN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NIDI AS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RIBE ØYVIND PLEYM  –  30,3 %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THORSEN THOR-LUDVIG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ØSTERHUS DATA OG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Bjønneveien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4879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916 909 489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ØSTERHUS DATA OG SIKKERHET AS</a:t>
            </a:r>
          </a:p>
        </p:txBody>
      </p:sp>
    </p:spTree>
  </p:cSld>
  <p:clrMapOvr>
    <a:masterClrMapping xmlns:a="http://schemas.openxmlformats.org/drawingml/2006/main"/>
  </p:clrMapOvr>
</p:sld>
</file>