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28a20e49e145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ec78efbbf94a63"/>
  </p:sldMasterIdLst>
  <p:sldIdLst>
    <p:sldId xmlns:r="http://schemas.openxmlformats.org/officeDocument/2006/relationships" id="256" r:id="R80b5e3471f8a42d8"/>
    <p:sldId xmlns:r="http://schemas.openxmlformats.org/officeDocument/2006/relationships" id="257" r:id="R0d59d0c30b634646"/>
    <p:sldId xmlns:r="http://schemas.openxmlformats.org/officeDocument/2006/relationships" id="258" r:id="R44458e32bccf42b8"/>
    <p:sldId xmlns:r="http://schemas.openxmlformats.org/officeDocument/2006/relationships" id="259" r:id="R400e774eff8c405a"/>
    <p:sldId xmlns:r="http://schemas.openxmlformats.org/officeDocument/2006/relationships" id="260" r:id="Rc81ebbb0efe34f8f"/>
    <p:sldId xmlns:r="http://schemas.openxmlformats.org/officeDocument/2006/relationships" id="261" r:id="R3223f7348c7a433c"/>
    <p:sldId xmlns:r="http://schemas.openxmlformats.org/officeDocument/2006/relationships" id="262" r:id="Rdec2dd3ba4fa4b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c78efbbf94a63" /><Relationship Type="http://schemas.openxmlformats.org/officeDocument/2006/relationships/slide" Target="/ppt/slides/slide1.xml" Id="R80b5e3471f8a42d8" /><Relationship Type="http://schemas.openxmlformats.org/officeDocument/2006/relationships/slide" Target="/ppt/slides/slide2.xml" Id="R0d59d0c30b634646" /><Relationship Type="http://schemas.openxmlformats.org/officeDocument/2006/relationships/slide" Target="/ppt/slides/slide3.xml" Id="R44458e32bccf42b8" /><Relationship Type="http://schemas.openxmlformats.org/officeDocument/2006/relationships/slide" Target="/ppt/slides/slide4.xml" Id="R400e774eff8c405a" /><Relationship Type="http://schemas.openxmlformats.org/officeDocument/2006/relationships/slide" Target="/ppt/slides/slide5.xml" Id="Rc81ebbb0efe34f8f" /><Relationship Type="http://schemas.openxmlformats.org/officeDocument/2006/relationships/slide" Target="/ppt/slides/slide6.xml" Id="R3223f7348c7a433c" /><Relationship Type="http://schemas.openxmlformats.org/officeDocument/2006/relationships/slide" Target="/ppt/slides/slide7.xml" Id="Rdec2dd3ba4fa4b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3679e793648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5031765334128" /><Relationship Type="http://schemas.openxmlformats.org/officeDocument/2006/relationships/theme" Target="/ppt/slideMasters/theme/theme1.xml" Id="R6a0ab6a4065d41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550317653341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5c3ebbbaf45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92694bfa94a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65e7244dc44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bddf5b94b43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ede1b4ea848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10113a74d4e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b5189bab848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BSP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BSP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−840 010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BERGUM CARL SIGURD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ANDRE LINNES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GUSTAV B LUND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Åsstubben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916 902 255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BSP EIENDOM AS</a:t>
            </a:r>
          </a:p>
        </p:txBody>
      </p:sp>
    </p:spTree>
  </p:cSld>
  <p:clrMapOvr>
    <a:masterClrMapping xmlns:a="http://schemas.openxmlformats.org/drawingml/2006/main"/>
  </p:clrMapOvr>
</p:sld>
</file>