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c809ee0b9d44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cb72113c5449b1"/>
  </p:sldMasterIdLst>
  <p:sldIdLst>
    <p:sldId xmlns:r="http://schemas.openxmlformats.org/officeDocument/2006/relationships" id="256" r:id="R62b9d70c58344e9e"/>
    <p:sldId xmlns:r="http://schemas.openxmlformats.org/officeDocument/2006/relationships" id="257" r:id="Rdeecdcbc29c04b4b"/>
    <p:sldId xmlns:r="http://schemas.openxmlformats.org/officeDocument/2006/relationships" id="258" r:id="R10fe7355a35a4528"/>
    <p:sldId xmlns:r="http://schemas.openxmlformats.org/officeDocument/2006/relationships" id="259" r:id="Raf4d546de21846aa"/>
    <p:sldId xmlns:r="http://schemas.openxmlformats.org/officeDocument/2006/relationships" id="260" r:id="R77b7d5cd88914204"/>
    <p:sldId xmlns:r="http://schemas.openxmlformats.org/officeDocument/2006/relationships" id="261" r:id="R39d98b693c0c4c01"/>
    <p:sldId xmlns:r="http://schemas.openxmlformats.org/officeDocument/2006/relationships" id="262" r:id="R76c1ac28868042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cb72113c5449b1" /><Relationship Type="http://schemas.openxmlformats.org/officeDocument/2006/relationships/slide" Target="/ppt/slides/slide1.xml" Id="R62b9d70c58344e9e" /><Relationship Type="http://schemas.openxmlformats.org/officeDocument/2006/relationships/slide" Target="/ppt/slides/slide2.xml" Id="Rdeecdcbc29c04b4b" /><Relationship Type="http://schemas.openxmlformats.org/officeDocument/2006/relationships/slide" Target="/ppt/slides/slide3.xml" Id="R10fe7355a35a4528" /><Relationship Type="http://schemas.openxmlformats.org/officeDocument/2006/relationships/slide" Target="/ppt/slides/slide4.xml" Id="Raf4d546de21846aa" /><Relationship Type="http://schemas.openxmlformats.org/officeDocument/2006/relationships/slide" Target="/ppt/slides/slide5.xml" Id="R77b7d5cd88914204" /><Relationship Type="http://schemas.openxmlformats.org/officeDocument/2006/relationships/slide" Target="/ppt/slides/slide6.xml" Id="R39d98b693c0c4c01" /><Relationship Type="http://schemas.openxmlformats.org/officeDocument/2006/relationships/slide" Target="/ppt/slides/slide7.xml" Id="R76c1ac28868042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ddbb69313a4d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f029a44f84c9c" /><Relationship Type="http://schemas.openxmlformats.org/officeDocument/2006/relationships/theme" Target="/ppt/slideMasters/theme/theme1.xml" Id="Re9ace5e4049141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ef029a44f84c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c45dc664446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c4c76aa1e41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92bad8f3946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7c37e85d248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2d3dba5654d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2b7655fdc4f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25e845f634b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HIGGS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HIGGS HOLDING AS ble etablert [år] og holder til i Vigrestad.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−68 657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42 203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AARSLAND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HIGGS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Kyrkjevegen 520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4362 Vigrestad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916 900 821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HIGGS HOLDING AS</a:t>
            </a:r>
          </a:p>
        </p:txBody>
      </p:sp>
    </p:spTree>
  </p:cSld>
  <p:clrMapOvr>
    <a:masterClrMapping xmlns:a="http://schemas.openxmlformats.org/drawingml/2006/main"/>
  </p:clrMapOvr>
</p:sld>
</file>