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a24a258594e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0f7b6f76e44ee"/>
  </p:sldMasterIdLst>
  <p:sldIdLst>
    <p:sldId xmlns:r="http://schemas.openxmlformats.org/officeDocument/2006/relationships" id="256" r:id="R53d083092fa4491a"/>
    <p:sldId xmlns:r="http://schemas.openxmlformats.org/officeDocument/2006/relationships" id="257" r:id="Rbf6fc1fbc9cb4d83"/>
    <p:sldId xmlns:r="http://schemas.openxmlformats.org/officeDocument/2006/relationships" id="258" r:id="Rf6f1ecc51f364697"/>
    <p:sldId xmlns:r="http://schemas.openxmlformats.org/officeDocument/2006/relationships" id="259" r:id="R0d5735c38af140f6"/>
    <p:sldId xmlns:r="http://schemas.openxmlformats.org/officeDocument/2006/relationships" id="260" r:id="R346c0cab92784563"/>
    <p:sldId xmlns:r="http://schemas.openxmlformats.org/officeDocument/2006/relationships" id="261" r:id="R0b2597caa5774147"/>
    <p:sldId xmlns:r="http://schemas.openxmlformats.org/officeDocument/2006/relationships" id="262" r:id="Rf35f6c9ccf9a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0f7b6f76e44ee" /><Relationship Type="http://schemas.openxmlformats.org/officeDocument/2006/relationships/slide" Target="/ppt/slides/slide1.xml" Id="R53d083092fa4491a" /><Relationship Type="http://schemas.openxmlformats.org/officeDocument/2006/relationships/slide" Target="/ppt/slides/slide2.xml" Id="Rbf6fc1fbc9cb4d83" /><Relationship Type="http://schemas.openxmlformats.org/officeDocument/2006/relationships/slide" Target="/ppt/slides/slide3.xml" Id="Rf6f1ecc51f364697" /><Relationship Type="http://schemas.openxmlformats.org/officeDocument/2006/relationships/slide" Target="/ppt/slides/slide4.xml" Id="R0d5735c38af140f6" /><Relationship Type="http://schemas.openxmlformats.org/officeDocument/2006/relationships/slide" Target="/ppt/slides/slide5.xml" Id="R346c0cab92784563" /><Relationship Type="http://schemas.openxmlformats.org/officeDocument/2006/relationships/slide" Target="/ppt/slides/slide6.xml" Id="R0b2597caa5774147" /><Relationship Type="http://schemas.openxmlformats.org/officeDocument/2006/relationships/slide" Target="/ppt/slides/slide7.xml" Id="Rf35f6c9ccf9a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9e93f9834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2e5cca3d54661" /><Relationship Type="http://schemas.openxmlformats.org/officeDocument/2006/relationships/theme" Target="/ppt/slideMasters/theme/theme1.xml" Id="R6ede2953d242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62e5cca3d5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a919d2eb741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f69dbf50a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744055f1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6c41e05b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016220fea44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0b218c7ec4b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98e04b90a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HIGGS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HIGGS HOLDING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AARSLAND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Kyrkjevegen 520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916 900 821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HIGGS HOLDING AS</a:t>
            </a:r>
          </a:p>
        </p:txBody>
      </p:sp>
    </p:spTree>
  </p:cSld>
  <p:clrMapOvr>
    <a:masterClrMapping xmlns:a="http://schemas.openxmlformats.org/drawingml/2006/main"/>
  </p:clrMapOvr>
</p:sld>
</file>