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92f48eda72d44d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7b1d4e6a8fd4083"/>
  </p:sldMasterIdLst>
  <p:sldIdLst>
    <p:sldId xmlns:r="http://schemas.openxmlformats.org/officeDocument/2006/relationships" id="256" r:id="Ra70a75606f7443cb"/>
    <p:sldId xmlns:r="http://schemas.openxmlformats.org/officeDocument/2006/relationships" id="257" r:id="R3af0494615c549d3"/>
    <p:sldId xmlns:r="http://schemas.openxmlformats.org/officeDocument/2006/relationships" id="258" r:id="Rc5160b34e74d43ca"/>
    <p:sldId xmlns:r="http://schemas.openxmlformats.org/officeDocument/2006/relationships" id="259" r:id="Rdaac24ffa66b4e0e"/>
    <p:sldId xmlns:r="http://schemas.openxmlformats.org/officeDocument/2006/relationships" id="260" r:id="R1ba94616e4bd49a7"/>
    <p:sldId xmlns:r="http://schemas.openxmlformats.org/officeDocument/2006/relationships" id="261" r:id="Rc63cd37a8e144e02"/>
    <p:sldId xmlns:r="http://schemas.openxmlformats.org/officeDocument/2006/relationships" id="262" r:id="Rfe6e4d061de649d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7b1d4e6a8fd4083" /><Relationship Type="http://schemas.openxmlformats.org/officeDocument/2006/relationships/slide" Target="/ppt/slides/slide1.xml" Id="Ra70a75606f7443cb" /><Relationship Type="http://schemas.openxmlformats.org/officeDocument/2006/relationships/slide" Target="/ppt/slides/slide2.xml" Id="R3af0494615c549d3" /><Relationship Type="http://schemas.openxmlformats.org/officeDocument/2006/relationships/slide" Target="/ppt/slides/slide3.xml" Id="Rc5160b34e74d43ca" /><Relationship Type="http://schemas.openxmlformats.org/officeDocument/2006/relationships/slide" Target="/ppt/slides/slide4.xml" Id="Rdaac24ffa66b4e0e" /><Relationship Type="http://schemas.openxmlformats.org/officeDocument/2006/relationships/slide" Target="/ppt/slides/slide5.xml" Id="R1ba94616e4bd49a7" /><Relationship Type="http://schemas.openxmlformats.org/officeDocument/2006/relationships/slide" Target="/ppt/slides/slide6.xml" Id="Rc63cd37a8e144e02" /><Relationship Type="http://schemas.openxmlformats.org/officeDocument/2006/relationships/slide" Target="/ppt/slides/slide7.xml" Id="Rfe6e4d061de649d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edaa63796d44c0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83a3d00ba94529" /><Relationship Type="http://schemas.openxmlformats.org/officeDocument/2006/relationships/theme" Target="/ppt/slideMasters/theme/theme1.xml" Id="R6b01b39b6ac64fe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183a3d00ba9452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d2bfbb284d491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3492208dc048e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a47031c8ba4bc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3e79140f1e48e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f2ec23bdf146b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c33d721c464e7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c00f1f7a1749a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STRØMSØ HALAL KJØTTHALL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STRØMSØ HALAL KJØTTHALL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STRØMSØ HALAL KJØTTHALL AS ble etablert [år] og holder til i Drammen.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STRØMSØ HALAL KJØTTHALL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STRØMSØ HALAL KJØTTHALL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STRØMSØ HALAL KJØTTHALL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11 541 571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946 469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−174 249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5 961 211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25 755 335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STRØMSØ HALAL KJØTTHALL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HEIDARI SHAHIN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STRØMSØ HALAL KJØTTHALL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Tollbugata 16B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3044 Drammen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916 899 092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STRØMSØ HALAL KJØTTHALL AS</a:t>
            </a:r>
          </a:p>
        </p:txBody>
      </p:sp>
    </p:spTree>
  </p:cSld>
  <p:clrMapOvr>
    <a:masterClrMapping xmlns:a="http://schemas.openxmlformats.org/drawingml/2006/main"/>
  </p:clrMapOvr>
</p:sld>
</file>