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14eb5b53b543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c010b9ca364f00"/>
  </p:sldMasterIdLst>
  <p:sldIdLst>
    <p:sldId xmlns:r="http://schemas.openxmlformats.org/officeDocument/2006/relationships" id="256" r:id="Rdac98935a5634e58"/>
    <p:sldId xmlns:r="http://schemas.openxmlformats.org/officeDocument/2006/relationships" id="257" r:id="R47b1541a92f54115"/>
    <p:sldId xmlns:r="http://schemas.openxmlformats.org/officeDocument/2006/relationships" id="258" r:id="R008150b06a654206"/>
    <p:sldId xmlns:r="http://schemas.openxmlformats.org/officeDocument/2006/relationships" id="259" r:id="R11d31cc1baee4604"/>
    <p:sldId xmlns:r="http://schemas.openxmlformats.org/officeDocument/2006/relationships" id="260" r:id="Rf265645de1eb4dd2"/>
    <p:sldId xmlns:r="http://schemas.openxmlformats.org/officeDocument/2006/relationships" id="261" r:id="R75e4784cad0649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c010b9ca364f00" /><Relationship Type="http://schemas.openxmlformats.org/officeDocument/2006/relationships/slide" Target="/ppt/slides/slide1.xml" Id="Rdac98935a5634e58" /><Relationship Type="http://schemas.openxmlformats.org/officeDocument/2006/relationships/slide" Target="/ppt/slides/slide2.xml" Id="R47b1541a92f54115" /><Relationship Type="http://schemas.openxmlformats.org/officeDocument/2006/relationships/slide" Target="/ppt/slides/slide3.xml" Id="R008150b06a654206" /><Relationship Type="http://schemas.openxmlformats.org/officeDocument/2006/relationships/slide" Target="/ppt/slides/slide4.xml" Id="R11d31cc1baee4604" /><Relationship Type="http://schemas.openxmlformats.org/officeDocument/2006/relationships/slide" Target="/ppt/slides/slide5.xml" Id="Rf265645de1eb4dd2" /><Relationship Type="http://schemas.openxmlformats.org/officeDocument/2006/relationships/slide" Target="/ppt/slides/slide6.xml" Id="R75e4784cad0649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4fc28b899443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c0722c7b6c41cd" /><Relationship Type="http://schemas.openxmlformats.org/officeDocument/2006/relationships/theme" Target="/ppt/slideMasters/theme/theme1.xml" Id="R8c7db6718ae84f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c0722c7b6c41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d22d4c5a1241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bed1e3ce7a45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ddb95463344a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6dd61d7f1048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3084827f8f4bb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799f78bacc40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SPITSBERGEN ARCTIC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SPITSBERGEN ARCTIC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SPITSBERGEN ARCTIC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SPITSBERGEN ARCTIC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SPITSBERGEN ARCTIC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SPITSBERGEN ARCTIC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−9 872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−9 963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−8 295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43 301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SPITSBERGEN ARCTIC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916 898 568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SPITSBERGEN ARCTIC AS</a:t>
            </a:r>
          </a:p>
        </p:txBody>
      </p:sp>
    </p:spTree>
  </p:cSld>
  <p:clrMapOvr>
    <a:masterClrMapping xmlns:a="http://schemas.openxmlformats.org/drawingml/2006/main"/>
  </p:clrMapOvr>
</p:sld>
</file>