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92b0d8036e4b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3a7febd313471a"/>
  </p:sldMasterIdLst>
  <p:sldIdLst>
    <p:sldId xmlns:r="http://schemas.openxmlformats.org/officeDocument/2006/relationships" id="256" r:id="R7fe040d7ff7f45ef"/>
    <p:sldId xmlns:r="http://schemas.openxmlformats.org/officeDocument/2006/relationships" id="257" r:id="R6386f4d4f4cd4a68"/>
    <p:sldId xmlns:r="http://schemas.openxmlformats.org/officeDocument/2006/relationships" id="258" r:id="Rc11b0b2e35a84eb9"/>
    <p:sldId xmlns:r="http://schemas.openxmlformats.org/officeDocument/2006/relationships" id="259" r:id="R36124ede8e6c434d"/>
    <p:sldId xmlns:r="http://schemas.openxmlformats.org/officeDocument/2006/relationships" id="260" r:id="R20cee00859af4750"/>
    <p:sldId xmlns:r="http://schemas.openxmlformats.org/officeDocument/2006/relationships" id="261" r:id="R03bc39969edc40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a7febd313471a" /><Relationship Type="http://schemas.openxmlformats.org/officeDocument/2006/relationships/slide" Target="/ppt/slides/slide1.xml" Id="R7fe040d7ff7f45ef" /><Relationship Type="http://schemas.openxmlformats.org/officeDocument/2006/relationships/slide" Target="/ppt/slides/slide2.xml" Id="R6386f4d4f4cd4a68" /><Relationship Type="http://schemas.openxmlformats.org/officeDocument/2006/relationships/slide" Target="/ppt/slides/slide3.xml" Id="Rc11b0b2e35a84eb9" /><Relationship Type="http://schemas.openxmlformats.org/officeDocument/2006/relationships/slide" Target="/ppt/slides/slide4.xml" Id="R36124ede8e6c434d" /><Relationship Type="http://schemas.openxmlformats.org/officeDocument/2006/relationships/slide" Target="/ppt/slides/slide5.xml" Id="R20cee00859af4750" /><Relationship Type="http://schemas.openxmlformats.org/officeDocument/2006/relationships/slide" Target="/ppt/slides/slide6.xml" Id="R03bc39969edc40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d686cfd1842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74ce2d9c64b75" /><Relationship Type="http://schemas.openxmlformats.org/officeDocument/2006/relationships/theme" Target="/ppt/slideMasters/theme/theme1.xml" Id="R57c657d112c4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774ce2d9c64b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c24d2592a46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80bf50d934e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f566424b146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3462d0fbb43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970b95cb14e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5ad6cbfcd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HURUM HOGST OG GRAVING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HOGST OG GRAVING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HURUM HOGST OG GRAVING AS ble etablert [år] og holder til i Filtvet.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HOGST OG GRAVING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HOGST OG GRAVING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HOGST OG GRAVING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SÆTHRE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JENS SÆTHRE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ELISABETH SÆTHRE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HOGST OG GRAVING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3480 Filtvet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916 874 065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HURUM HOGST OG GRAVING AS</a:t>
            </a:r>
          </a:p>
        </p:txBody>
      </p:sp>
    </p:spTree>
  </p:cSld>
  <p:clrMapOvr>
    <a:masterClrMapping xmlns:a="http://schemas.openxmlformats.org/drawingml/2006/main"/>
  </p:clrMapOvr>
</p:sld>
</file>