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ed9039a14e4c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d5dee39bb7240a9"/>
  </p:sldMasterIdLst>
  <p:sldIdLst>
    <p:sldId xmlns:r="http://schemas.openxmlformats.org/officeDocument/2006/relationships" id="256" r:id="R7ec7de63837e47b9"/>
    <p:sldId xmlns:r="http://schemas.openxmlformats.org/officeDocument/2006/relationships" id="257" r:id="Rbc603504fc8a4b3d"/>
    <p:sldId xmlns:r="http://schemas.openxmlformats.org/officeDocument/2006/relationships" id="258" r:id="R140abeee8ecf491d"/>
    <p:sldId xmlns:r="http://schemas.openxmlformats.org/officeDocument/2006/relationships" id="259" r:id="Rfd0af2d337c84a1f"/>
    <p:sldId xmlns:r="http://schemas.openxmlformats.org/officeDocument/2006/relationships" id="260" r:id="Rdcd9a62af9fe4cf4"/>
    <p:sldId xmlns:r="http://schemas.openxmlformats.org/officeDocument/2006/relationships" id="261" r:id="Rabee24fd4c214c2d"/>
    <p:sldId xmlns:r="http://schemas.openxmlformats.org/officeDocument/2006/relationships" id="262" r:id="R23273f3eb66e4b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5dee39bb7240a9" /><Relationship Type="http://schemas.openxmlformats.org/officeDocument/2006/relationships/slide" Target="/ppt/slides/slide1.xml" Id="R7ec7de63837e47b9" /><Relationship Type="http://schemas.openxmlformats.org/officeDocument/2006/relationships/slide" Target="/ppt/slides/slide2.xml" Id="Rbc603504fc8a4b3d" /><Relationship Type="http://schemas.openxmlformats.org/officeDocument/2006/relationships/slide" Target="/ppt/slides/slide3.xml" Id="R140abeee8ecf491d" /><Relationship Type="http://schemas.openxmlformats.org/officeDocument/2006/relationships/slide" Target="/ppt/slides/slide4.xml" Id="Rfd0af2d337c84a1f" /><Relationship Type="http://schemas.openxmlformats.org/officeDocument/2006/relationships/slide" Target="/ppt/slides/slide5.xml" Id="Rdcd9a62af9fe4cf4" /><Relationship Type="http://schemas.openxmlformats.org/officeDocument/2006/relationships/slide" Target="/ppt/slides/slide6.xml" Id="Rabee24fd4c214c2d" /><Relationship Type="http://schemas.openxmlformats.org/officeDocument/2006/relationships/slide" Target="/ppt/slides/slide7.xml" Id="R23273f3eb66e4b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b25fcd3ecb43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c9893a0fe84672" /><Relationship Type="http://schemas.openxmlformats.org/officeDocument/2006/relationships/theme" Target="/ppt/slideMasters/theme/theme1.xml" Id="R9a977fd04a4448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7c9893a0fe846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d47da84f846c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11d7e3e864d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cd953d3a245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c34a9002e34e6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30a3917a14c7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877b77965d4a8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b76298866349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TK MASKINDRIFT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TK MASKINDRIFT AS ble etablert [år] og holder til i Gressvik.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51 952 998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3 209 347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2 085 457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6 943 524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21 496 813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ODDVAR STUERØD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STUERØD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MASKINDRIFT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Vikerhavna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1622 Gressvik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90 99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post@tkmaskin.no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916 867 433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TK MASKINDRIFT AS</a:t>
            </a:r>
          </a:p>
        </p:txBody>
      </p:sp>
    </p:spTree>
  </p:cSld>
  <p:clrMapOvr>
    <a:masterClrMapping xmlns:a="http://schemas.openxmlformats.org/drawingml/2006/main"/>
  </p:clrMapOvr>
</p:sld>
</file>