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a7105beca348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dae8051b7d461a"/>
  </p:sldMasterIdLst>
  <p:sldIdLst>
    <p:sldId xmlns:r="http://schemas.openxmlformats.org/officeDocument/2006/relationships" id="256" r:id="Ra77c2946cf5342b2"/>
    <p:sldId xmlns:r="http://schemas.openxmlformats.org/officeDocument/2006/relationships" id="257" r:id="Rf5f4582db3d44d46"/>
    <p:sldId xmlns:r="http://schemas.openxmlformats.org/officeDocument/2006/relationships" id="258" r:id="Re3682aad99c14202"/>
    <p:sldId xmlns:r="http://schemas.openxmlformats.org/officeDocument/2006/relationships" id="259" r:id="Rcf5f379ddd4340a3"/>
    <p:sldId xmlns:r="http://schemas.openxmlformats.org/officeDocument/2006/relationships" id="260" r:id="Rf815a6092b794ffe"/>
    <p:sldId xmlns:r="http://schemas.openxmlformats.org/officeDocument/2006/relationships" id="261" r:id="Rc0b184c96b9d4d35"/>
    <p:sldId xmlns:r="http://schemas.openxmlformats.org/officeDocument/2006/relationships" id="262" r:id="Red5eed3b2e3243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dae8051b7d461a" /><Relationship Type="http://schemas.openxmlformats.org/officeDocument/2006/relationships/slide" Target="/ppt/slides/slide1.xml" Id="Ra77c2946cf5342b2" /><Relationship Type="http://schemas.openxmlformats.org/officeDocument/2006/relationships/slide" Target="/ppt/slides/slide2.xml" Id="Rf5f4582db3d44d46" /><Relationship Type="http://schemas.openxmlformats.org/officeDocument/2006/relationships/slide" Target="/ppt/slides/slide3.xml" Id="Re3682aad99c14202" /><Relationship Type="http://schemas.openxmlformats.org/officeDocument/2006/relationships/slide" Target="/ppt/slides/slide4.xml" Id="Rcf5f379ddd4340a3" /><Relationship Type="http://schemas.openxmlformats.org/officeDocument/2006/relationships/slide" Target="/ppt/slides/slide5.xml" Id="Rf815a6092b794ffe" /><Relationship Type="http://schemas.openxmlformats.org/officeDocument/2006/relationships/slide" Target="/ppt/slides/slide6.xml" Id="Rc0b184c96b9d4d35" /><Relationship Type="http://schemas.openxmlformats.org/officeDocument/2006/relationships/slide" Target="/ppt/slides/slide7.xml" Id="Red5eed3b2e3243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61bd42308142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a953696944a7f" /><Relationship Type="http://schemas.openxmlformats.org/officeDocument/2006/relationships/theme" Target="/ppt/slideMasters/theme/theme1.xml" Id="R9a107e5f3ca74f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6a953696944a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60594d57648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1cd1c064844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14f92e1754d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e3b3ff5c943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9d43b2e9445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b3e2d396343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b2946077949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ADVENTURE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ADVENTURE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ADVENTURE HOLDING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ADVENTURE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ADVENTURE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ADVENTURE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138 793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426 786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ADVENTURE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FINSNES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ADVENTURE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Anthon Walles vei 34B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fredrik@adventureconsulting.no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916 864 167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ADVENTURE HOLDING AS</a:t>
            </a:r>
          </a:p>
        </p:txBody>
      </p:sp>
    </p:spTree>
  </p:cSld>
  <p:clrMapOvr>
    <a:masterClrMapping xmlns:a="http://schemas.openxmlformats.org/drawingml/2006/main"/>
  </p:clrMapOvr>
</p:sld>
</file>