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4cf395ae3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1ec8c122d4375"/>
  </p:sldMasterIdLst>
  <p:sldIdLst>
    <p:sldId xmlns:r="http://schemas.openxmlformats.org/officeDocument/2006/relationships" id="256" r:id="R1b3ece3a40f14471"/>
    <p:sldId xmlns:r="http://schemas.openxmlformats.org/officeDocument/2006/relationships" id="257" r:id="R992150a05ea34c7d"/>
    <p:sldId xmlns:r="http://schemas.openxmlformats.org/officeDocument/2006/relationships" id="258" r:id="Re4fd5716bb7647e6"/>
    <p:sldId xmlns:r="http://schemas.openxmlformats.org/officeDocument/2006/relationships" id="259" r:id="Re8c32964ee2b4089"/>
    <p:sldId xmlns:r="http://schemas.openxmlformats.org/officeDocument/2006/relationships" id="260" r:id="R7cbdb20ac74c4c3b"/>
    <p:sldId xmlns:r="http://schemas.openxmlformats.org/officeDocument/2006/relationships" id="261" r:id="R310ab06c69444447"/>
    <p:sldId xmlns:r="http://schemas.openxmlformats.org/officeDocument/2006/relationships" id="262" r:id="Rc824307a8168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1ec8c122d4375" /><Relationship Type="http://schemas.openxmlformats.org/officeDocument/2006/relationships/slide" Target="/ppt/slides/slide1.xml" Id="R1b3ece3a40f14471" /><Relationship Type="http://schemas.openxmlformats.org/officeDocument/2006/relationships/slide" Target="/ppt/slides/slide2.xml" Id="R992150a05ea34c7d" /><Relationship Type="http://schemas.openxmlformats.org/officeDocument/2006/relationships/slide" Target="/ppt/slides/slide3.xml" Id="Re4fd5716bb7647e6" /><Relationship Type="http://schemas.openxmlformats.org/officeDocument/2006/relationships/slide" Target="/ppt/slides/slide4.xml" Id="Re8c32964ee2b4089" /><Relationship Type="http://schemas.openxmlformats.org/officeDocument/2006/relationships/slide" Target="/ppt/slides/slide5.xml" Id="R7cbdb20ac74c4c3b" /><Relationship Type="http://schemas.openxmlformats.org/officeDocument/2006/relationships/slide" Target="/ppt/slides/slide6.xml" Id="R310ab06c69444447" /><Relationship Type="http://schemas.openxmlformats.org/officeDocument/2006/relationships/slide" Target="/ppt/slides/slide7.xml" Id="Rc824307a8168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0d9f1ef4c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fad5fcd2f4c3d" /><Relationship Type="http://schemas.openxmlformats.org/officeDocument/2006/relationships/theme" Target="/ppt/slideMasters/theme/theme1.xml" Id="R407a4de51849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fad5fcd2f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3545c53b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8ea2f94b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d37ed5ad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5404b93a3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c9b5d0dc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f449ec724c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103e0a611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ISTID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HOLEMARK HEGE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Lurane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