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864519abd43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8cd5971db34794"/>
  </p:sldMasterIdLst>
  <p:sldIdLst>
    <p:sldId xmlns:r="http://schemas.openxmlformats.org/officeDocument/2006/relationships" id="256" r:id="Rc859fa86a1324d6e"/>
    <p:sldId xmlns:r="http://schemas.openxmlformats.org/officeDocument/2006/relationships" id="257" r:id="R98f6f0a6c41f4561"/>
    <p:sldId xmlns:r="http://schemas.openxmlformats.org/officeDocument/2006/relationships" id="258" r:id="Rcefc4014e71e4938"/>
    <p:sldId xmlns:r="http://schemas.openxmlformats.org/officeDocument/2006/relationships" id="259" r:id="Rcf3b7850b3c64002"/>
    <p:sldId xmlns:r="http://schemas.openxmlformats.org/officeDocument/2006/relationships" id="260" r:id="R14eda67d909e4c92"/>
    <p:sldId xmlns:r="http://schemas.openxmlformats.org/officeDocument/2006/relationships" id="261" r:id="Rcf1471405533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cd5971db34794" /><Relationship Type="http://schemas.openxmlformats.org/officeDocument/2006/relationships/slide" Target="/ppt/slides/slide1.xml" Id="Rc859fa86a1324d6e" /><Relationship Type="http://schemas.openxmlformats.org/officeDocument/2006/relationships/slide" Target="/ppt/slides/slide2.xml" Id="R98f6f0a6c41f4561" /><Relationship Type="http://schemas.openxmlformats.org/officeDocument/2006/relationships/slide" Target="/ppt/slides/slide3.xml" Id="Rcefc4014e71e4938" /><Relationship Type="http://schemas.openxmlformats.org/officeDocument/2006/relationships/slide" Target="/ppt/slides/slide4.xml" Id="Rcf3b7850b3c64002" /><Relationship Type="http://schemas.openxmlformats.org/officeDocument/2006/relationships/slide" Target="/ppt/slides/slide5.xml" Id="R14eda67d909e4c92" /><Relationship Type="http://schemas.openxmlformats.org/officeDocument/2006/relationships/slide" Target="/ppt/slides/slide6.xml" Id="Rcf1471405533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43e43d7d24d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f678a5dd540bb" /><Relationship Type="http://schemas.openxmlformats.org/officeDocument/2006/relationships/theme" Target="/ppt/slideMasters/theme/theme1.xml" Id="R5053bef4153844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f678a5dd540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40d1880c443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a197ed430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d08f877584a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9481cdf71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2805105a548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53cfc81e9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TRALLFA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TRALLFA CAPITAL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UNDERHAUG OLAV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916 853 270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