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c5b811237248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ca0e68c3e24064"/>
  </p:sldMasterIdLst>
  <p:sldIdLst>
    <p:sldId xmlns:r="http://schemas.openxmlformats.org/officeDocument/2006/relationships" id="256" r:id="Rd1d72936436e428d"/>
    <p:sldId xmlns:r="http://schemas.openxmlformats.org/officeDocument/2006/relationships" id="257" r:id="R9c97ee82f54246f3"/>
    <p:sldId xmlns:r="http://schemas.openxmlformats.org/officeDocument/2006/relationships" id="258" r:id="R146c132a62f24a97"/>
    <p:sldId xmlns:r="http://schemas.openxmlformats.org/officeDocument/2006/relationships" id="259" r:id="R27b145a87f3f4b8d"/>
    <p:sldId xmlns:r="http://schemas.openxmlformats.org/officeDocument/2006/relationships" id="260" r:id="Rfeb67b7f49144d39"/>
    <p:sldId xmlns:r="http://schemas.openxmlformats.org/officeDocument/2006/relationships" id="261" r:id="R6d85068965b442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a0e68c3e24064" /><Relationship Type="http://schemas.openxmlformats.org/officeDocument/2006/relationships/slide" Target="/ppt/slides/slide1.xml" Id="Rd1d72936436e428d" /><Relationship Type="http://schemas.openxmlformats.org/officeDocument/2006/relationships/slide" Target="/ppt/slides/slide2.xml" Id="R9c97ee82f54246f3" /><Relationship Type="http://schemas.openxmlformats.org/officeDocument/2006/relationships/slide" Target="/ppt/slides/slide3.xml" Id="R146c132a62f24a97" /><Relationship Type="http://schemas.openxmlformats.org/officeDocument/2006/relationships/slide" Target="/ppt/slides/slide4.xml" Id="R27b145a87f3f4b8d" /><Relationship Type="http://schemas.openxmlformats.org/officeDocument/2006/relationships/slide" Target="/ppt/slides/slide5.xml" Id="Rfeb67b7f49144d39" /><Relationship Type="http://schemas.openxmlformats.org/officeDocument/2006/relationships/slide" Target="/ppt/slides/slide6.xml" Id="R6d85068965b442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d89a1be3045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19056ef874166" /><Relationship Type="http://schemas.openxmlformats.org/officeDocument/2006/relationships/theme" Target="/ppt/slideMasters/theme/theme1.xml" Id="Rb6c3ba4e78dc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d19056ef87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714d8cbbf4e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806de39bd4a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cd892d0fd4e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37a7cf71c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0ad03597445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0af5c8a9843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AUTO-TRADING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AUTO-TRADING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14 060 404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−106 452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−172 748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665 369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4 546 359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916 849 656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AUTO-TRADING AS</a:t>
            </a:r>
          </a:p>
        </p:txBody>
      </p:sp>
    </p:spTree>
  </p:cSld>
  <p:clrMapOvr>
    <a:masterClrMapping xmlns:a="http://schemas.openxmlformats.org/drawingml/2006/main"/>
  </p:clrMapOvr>
</p:sld>
</file>