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e26d3ba12e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83755e65da46fc"/>
  </p:sldMasterIdLst>
  <p:sldIdLst>
    <p:sldId xmlns:r="http://schemas.openxmlformats.org/officeDocument/2006/relationships" id="256" r:id="Rc93b754dc6104ef6"/>
    <p:sldId xmlns:r="http://schemas.openxmlformats.org/officeDocument/2006/relationships" id="257" r:id="Rb0dd0d39da8842a7"/>
    <p:sldId xmlns:r="http://schemas.openxmlformats.org/officeDocument/2006/relationships" id="258" r:id="R83b4586c6a8d4071"/>
    <p:sldId xmlns:r="http://schemas.openxmlformats.org/officeDocument/2006/relationships" id="259" r:id="Rd088ab31926548d4"/>
    <p:sldId xmlns:r="http://schemas.openxmlformats.org/officeDocument/2006/relationships" id="260" r:id="R6a035dca28a8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3755e65da46fc" /><Relationship Type="http://schemas.openxmlformats.org/officeDocument/2006/relationships/slide" Target="/ppt/slides/slide1.xml" Id="Rc93b754dc6104ef6" /><Relationship Type="http://schemas.openxmlformats.org/officeDocument/2006/relationships/slide" Target="/ppt/slides/slide2.xml" Id="Rb0dd0d39da8842a7" /><Relationship Type="http://schemas.openxmlformats.org/officeDocument/2006/relationships/slide" Target="/ppt/slides/slide3.xml" Id="R83b4586c6a8d4071" /><Relationship Type="http://schemas.openxmlformats.org/officeDocument/2006/relationships/slide" Target="/ppt/slides/slide4.xml" Id="Rd088ab31926548d4" /><Relationship Type="http://schemas.openxmlformats.org/officeDocument/2006/relationships/slide" Target="/ppt/slides/slide5.xml" Id="R6a035dca28a8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9e9302f0a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89729997d4fb5" /><Relationship Type="http://schemas.openxmlformats.org/officeDocument/2006/relationships/theme" Target="/ppt/slideMasters/theme/theme1.xml" Id="R93eecae5588b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89729997d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faf7a20f0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08f632af548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74a2bbf05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ba732fda4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1306e592445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RINGSAKER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RINGSAKER BYGGTJENESTER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916 847 351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BYGGTJENESTER AS</a:t>
            </a:r>
          </a:p>
        </p:txBody>
      </p:sp>
    </p:spTree>
  </p:cSld>
  <p:clrMapOvr>
    <a:masterClrMapping xmlns:a="http://schemas.openxmlformats.org/drawingml/2006/main"/>
  </p:clrMapOvr>
</p:sld>
</file>