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e7a067ef204f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1bc8ee9d494466"/>
  </p:sldMasterIdLst>
  <p:sldIdLst>
    <p:sldId xmlns:r="http://schemas.openxmlformats.org/officeDocument/2006/relationships" id="256" r:id="R243c8db8cfcc4855"/>
    <p:sldId xmlns:r="http://schemas.openxmlformats.org/officeDocument/2006/relationships" id="257" r:id="R8fe77f8789fb40a6"/>
    <p:sldId xmlns:r="http://schemas.openxmlformats.org/officeDocument/2006/relationships" id="258" r:id="Rc6477e1111e74a98"/>
    <p:sldId xmlns:r="http://schemas.openxmlformats.org/officeDocument/2006/relationships" id="259" r:id="Rc2d9c08eaa054888"/>
    <p:sldId xmlns:r="http://schemas.openxmlformats.org/officeDocument/2006/relationships" id="260" r:id="R5366aab34b0145a1"/>
    <p:sldId xmlns:r="http://schemas.openxmlformats.org/officeDocument/2006/relationships" id="261" r:id="Rc4c1ff59849243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bc8ee9d494466" /><Relationship Type="http://schemas.openxmlformats.org/officeDocument/2006/relationships/slide" Target="/ppt/slides/slide1.xml" Id="R243c8db8cfcc4855" /><Relationship Type="http://schemas.openxmlformats.org/officeDocument/2006/relationships/slide" Target="/ppt/slides/slide2.xml" Id="R8fe77f8789fb40a6" /><Relationship Type="http://schemas.openxmlformats.org/officeDocument/2006/relationships/slide" Target="/ppt/slides/slide3.xml" Id="Rc6477e1111e74a98" /><Relationship Type="http://schemas.openxmlformats.org/officeDocument/2006/relationships/slide" Target="/ppt/slides/slide4.xml" Id="Rc2d9c08eaa054888" /><Relationship Type="http://schemas.openxmlformats.org/officeDocument/2006/relationships/slide" Target="/ppt/slides/slide5.xml" Id="R5366aab34b0145a1" /><Relationship Type="http://schemas.openxmlformats.org/officeDocument/2006/relationships/slide" Target="/ppt/slides/slide6.xml" Id="Rc4c1ff59849243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17e2be2cdb4e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3951d21d547ce" /><Relationship Type="http://schemas.openxmlformats.org/officeDocument/2006/relationships/theme" Target="/ppt/slideMasters/theme/theme1.xml" Id="Rb774c6740f204e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e3951d21d547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1e3da5d2849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89cec792142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0167771f447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09de17f8b4e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fc932b206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fd8ff03a14c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HØYSKOLEN FOR YRKESFAG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YRKESFAG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HØYSKOLEN FOR YRKESFAG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YRKESFAG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YRKESFAG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YRKESFAG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15 659 649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2 363 370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13 145 797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15 099 541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YRKESFAG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Studievegen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inge.myklebust@hfy.no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916 829 329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YRKESFAG AS</a:t>
            </a:r>
          </a:p>
        </p:txBody>
      </p:sp>
    </p:spTree>
  </p:cSld>
  <p:clrMapOvr>
    <a:masterClrMapping xmlns:a="http://schemas.openxmlformats.org/drawingml/2006/main"/>
  </p:clrMapOvr>
</p:sld>
</file>