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472be92bc34e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084c7affe41c4"/>
  </p:sldMasterIdLst>
  <p:sldIdLst>
    <p:sldId xmlns:r="http://schemas.openxmlformats.org/officeDocument/2006/relationships" id="256" r:id="R63e6da71640e41f4"/>
    <p:sldId xmlns:r="http://schemas.openxmlformats.org/officeDocument/2006/relationships" id="257" r:id="Ra275250948444cfa"/>
    <p:sldId xmlns:r="http://schemas.openxmlformats.org/officeDocument/2006/relationships" id="258" r:id="Rbee3d22f83be4c64"/>
    <p:sldId xmlns:r="http://schemas.openxmlformats.org/officeDocument/2006/relationships" id="259" r:id="R03268ded09424d80"/>
    <p:sldId xmlns:r="http://schemas.openxmlformats.org/officeDocument/2006/relationships" id="260" r:id="R7cf6cc607fcb4082"/>
    <p:sldId xmlns:r="http://schemas.openxmlformats.org/officeDocument/2006/relationships" id="261" r:id="Rf753d96f0eb84eed"/>
    <p:sldId xmlns:r="http://schemas.openxmlformats.org/officeDocument/2006/relationships" id="262" r:id="R906d020fc0c4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084c7affe41c4" /><Relationship Type="http://schemas.openxmlformats.org/officeDocument/2006/relationships/slide" Target="/ppt/slides/slide1.xml" Id="R63e6da71640e41f4" /><Relationship Type="http://schemas.openxmlformats.org/officeDocument/2006/relationships/slide" Target="/ppt/slides/slide2.xml" Id="Ra275250948444cfa" /><Relationship Type="http://schemas.openxmlformats.org/officeDocument/2006/relationships/slide" Target="/ppt/slides/slide3.xml" Id="Rbee3d22f83be4c64" /><Relationship Type="http://schemas.openxmlformats.org/officeDocument/2006/relationships/slide" Target="/ppt/slides/slide4.xml" Id="R03268ded09424d80" /><Relationship Type="http://schemas.openxmlformats.org/officeDocument/2006/relationships/slide" Target="/ppt/slides/slide5.xml" Id="R7cf6cc607fcb4082" /><Relationship Type="http://schemas.openxmlformats.org/officeDocument/2006/relationships/slide" Target="/ppt/slides/slide6.xml" Id="Rf753d96f0eb84eed" /><Relationship Type="http://schemas.openxmlformats.org/officeDocument/2006/relationships/slide" Target="/ppt/slides/slide7.xml" Id="R906d020fc0c4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f05e79c1448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76f2f8b134a6b" /><Relationship Type="http://schemas.openxmlformats.org/officeDocument/2006/relationships/theme" Target="/ppt/slideMasters/theme/theme1.xml" Id="R0cdc1b4aef5949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276f2f8b134a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db3df54c7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85653d6cd4e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39acae6e746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7e72960ec42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1d24b38f940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fb3f524a748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23206f7fa44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FEMTEN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FEMTEN AS ble etablert [år] og holder til i Dønna.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−2 949 272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16 453 723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MASKIN &amp; TRANSPORT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TANG1 BYGG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Dønnaveien 947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8820 Dønna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