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5fed17780a41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d7ef534ba64e39"/>
  </p:sldMasterIdLst>
  <p:sldIdLst>
    <p:sldId xmlns:r="http://schemas.openxmlformats.org/officeDocument/2006/relationships" id="256" r:id="Radb7ed862bc84404"/>
    <p:sldId xmlns:r="http://schemas.openxmlformats.org/officeDocument/2006/relationships" id="257" r:id="R4e95902760814c1c"/>
    <p:sldId xmlns:r="http://schemas.openxmlformats.org/officeDocument/2006/relationships" id="258" r:id="R265ff0ee024e4797"/>
    <p:sldId xmlns:r="http://schemas.openxmlformats.org/officeDocument/2006/relationships" id="259" r:id="Ra38bbd6c6b094677"/>
    <p:sldId xmlns:r="http://schemas.openxmlformats.org/officeDocument/2006/relationships" id="260" r:id="R54bd3511279547b4"/>
    <p:sldId xmlns:r="http://schemas.openxmlformats.org/officeDocument/2006/relationships" id="261" r:id="R3ae9e5c88d204774"/>
    <p:sldId xmlns:r="http://schemas.openxmlformats.org/officeDocument/2006/relationships" id="262" r:id="R296e5cef043a46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d7ef534ba64e39" /><Relationship Type="http://schemas.openxmlformats.org/officeDocument/2006/relationships/slide" Target="/ppt/slides/slide1.xml" Id="Radb7ed862bc84404" /><Relationship Type="http://schemas.openxmlformats.org/officeDocument/2006/relationships/slide" Target="/ppt/slides/slide2.xml" Id="R4e95902760814c1c" /><Relationship Type="http://schemas.openxmlformats.org/officeDocument/2006/relationships/slide" Target="/ppt/slides/slide3.xml" Id="R265ff0ee024e4797" /><Relationship Type="http://schemas.openxmlformats.org/officeDocument/2006/relationships/slide" Target="/ppt/slides/slide4.xml" Id="Ra38bbd6c6b094677" /><Relationship Type="http://schemas.openxmlformats.org/officeDocument/2006/relationships/slide" Target="/ppt/slides/slide5.xml" Id="R54bd3511279547b4" /><Relationship Type="http://schemas.openxmlformats.org/officeDocument/2006/relationships/slide" Target="/ppt/slides/slide6.xml" Id="R3ae9e5c88d204774" /><Relationship Type="http://schemas.openxmlformats.org/officeDocument/2006/relationships/slide" Target="/ppt/slides/slide7.xml" Id="R296e5cef043a46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88f9ab4cdf4a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7411221ae470b" /><Relationship Type="http://schemas.openxmlformats.org/officeDocument/2006/relationships/theme" Target="/ppt/slideMasters/theme/theme1.xml" Id="R6d8517b1554e46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57411221ae47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b75a6f13c4a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6da8415644b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f1da3078a46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52fbf791f4e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4318f1da346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493bde54642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f8d8c64214c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H TORJUSEN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H TORJUSEN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583 699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3 633 175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 OG BEDRIFTSUTVIKLING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