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13ba530f154b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43c15d501f49a0"/>
  </p:sldMasterIdLst>
  <p:sldIdLst>
    <p:sldId xmlns:r="http://schemas.openxmlformats.org/officeDocument/2006/relationships" id="256" r:id="Ra7094301c32f43ee"/>
    <p:sldId xmlns:r="http://schemas.openxmlformats.org/officeDocument/2006/relationships" id="257" r:id="Rde169cf1f9e0485a"/>
    <p:sldId xmlns:r="http://schemas.openxmlformats.org/officeDocument/2006/relationships" id="258" r:id="R0bd13ad56a584861"/>
    <p:sldId xmlns:r="http://schemas.openxmlformats.org/officeDocument/2006/relationships" id="259" r:id="Re96c95b3304f4228"/>
    <p:sldId xmlns:r="http://schemas.openxmlformats.org/officeDocument/2006/relationships" id="260" r:id="R967290c41ded4ef2"/>
    <p:sldId xmlns:r="http://schemas.openxmlformats.org/officeDocument/2006/relationships" id="261" r:id="R24657baaa5e041e6"/>
    <p:sldId xmlns:r="http://schemas.openxmlformats.org/officeDocument/2006/relationships" id="262" r:id="R22f79e9a861e41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3c15d501f49a0" /><Relationship Type="http://schemas.openxmlformats.org/officeDocument/2006/relationships/slide" Target="/ppt/slides/slide1.xml" Id="Ra7094301c32f43ee" /><Relationship Type="http://schemas.openxmlformats.org/officeDocument/2006/relationships/slide" Target="/ppt/slides/slide2.xml" Id="Rde169cf1f9e0485a" /><Relationship Type="http://schemas.openxmlformats.org/officeDocument/2006/relationships/slide" Target="/ppt/slides/slide3.xml" Id="R0bd13ad56a584861" /><Relationship Type="http://schemas.openxmlformats.org/officeDocument/2006/relationships/slide" Target="/ppt/slides/slide4.xml" Id="Re96c95b3304f4228" /><Relationship Type="http://schemas.openxmlformats.org/officeDocument/2006/relationships/slide" Target="/ppt/slides/slide5.xml" Id="R967290c41ded4ef2" /><Relationship Type="http://schemas.openxmlformats.org/officeDocument/2006/relationships/slide" Target="/ppt/slides/slide6.xml" Id="R24657baaa5e041e6" /><Relationship Type="http://schemas.openxmlformats.org/officeDocument/2006/relationships/slide" Target="/ppt/slides/slide7.xml" Id="R22f79e9a861e41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a6fdf0513345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d83e7031c4d58" /><Relationship Type="http://schemas.openxmlformats.org/officeDocument/2006/relationships/theme" Target="/ppt/slideMasters/theme/theme1.xml" Id="R955ad6a1743748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9d83e7031c4d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91093d50a4f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b6f1752b342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260f2780847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37499c1a344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2061cc45a4f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de0b8b6564d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fc1fb25a342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GEILOARK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GEILOARK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2 758 229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538 187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1 360 086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STEFFEN TINGVOLL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STUESTØL BODIL BRATTÅKER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916 821 824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GEILOARK AS</a:t>
            </a:r>
          </a:p>
        </p:txBody>
      </p:sp>
    </p:spTree>
  </p:cSld>
  <p:clrMapOvr>
    <a:masterClrMapping xmlns:a="http://schemas.openxmlformats.org/drawingml/2006/main"/>
  </p:clrMapOvr>
</p:sld>
</file>