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538711e80645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257c1a3e4f4727"/>
  </p:sldMasterIdLst>
  <p:sldIdLst>
    <p:sldId xmlns:r="http://schemas.openxmlformats.org/officeDocument/2006/relationships" id="256" r:id="R1e492689e9d84ce4"/>
    <p:sldId xmlns:r="http://schemas.openxmlformats.org/officeDocument/2006/relationships" id="257" r:id="R093002f823214f03"/>
    <p:sldId xmlns:r="http://schemas.openxmlformats.org/officeDocument/2006/relationships" id="258" r:id="Rf9e087c5efad4f76"/>
    <p:sldId xmlns:r="http://schemas.openxmlformats.org/officeDocument/2006/relationships" id="259" r:id="Rbb60758f8ecd426b"/>
    <p:sldId xmlns:r="http://schemas.openxmlformats.org/officeDocument/2006/relationships" id="260" r:id="R454107e81cab4a8f"/>
    <p:sldId xmlns:r="http://schemas.openxmlformats.org/officeDocument/2006/relationships" id="261" r:id="R8f5f6f6a6b954dc5"/>
    <p:sldId xmlns:r="http://schemas.openxmlformats.org/officeDocument/2006/relationships" id="262" r:id="R9846b7be2de848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257c1a3e4f4727" /><Relationship Type="http://schemas.openxmlformats.org/officeDocument/2006/relationships/slide" Target="/ppt/slides/slide1.xml" Id="R1e492689e9d84ce4" /><Relationship Type="http://schemas.openxmlformats.org/officeDocument/2006/relationships/slide" Target="/ppt/slides/slide2.xml" Id="R093002f823214f03" /><Relationship Type="http://schemas.openxmlformats.org/officeDocument/2006/relationships/slide" Target="/ppt/slides/slide3.xml" Id="Rf9e087c5efad4f76" /><Relationship Type="http://schemas.openxmlformats.org/officeDocument/2006/relationships/slide" Target="/ppt/slides/slide4.xml" Id="Rbb60758f8ecd426b" /><Relationship Type="http://schemas.openxmlformats.org/officeDocument/2006/relationships/slide" Target="/ppt/slides/slide5.xml" Id="R454107e81cab4a8f" /><Relationship Type="http://schemas.openxmlformats.org/officeDocument/2006/relationships/slide" Target="/ppt/slides/slide6.xml" Id="R8f5f6f6a6b954dc5" /><Relationship Type="http://schemas.openxmlformats.org/officeDocument/2006/relationships/slide" Target="/ppt/slides/slide7.xml" Id="R9846b7be2de848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e3a4da30d644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42e8083ed4eca" /><Relationship Type="http://schemas.openxmlformats.org/officeDocument/2006/relationships/theme" Target="/ppt/slideMasters/theme/theme1.xml" Id="Recbe22591e9d4c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242e8083ed4e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caa9b722a4b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8bd7c4c3341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96e79596f45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6551340314e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1d6a1564f4c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3cbb521a44e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2cd6ea1074b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FROMRITOPPEN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FROMRITOPPEN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FROMRITOPPEN HOLDING AS ble etablert [år] og holder til i Kjerrgarden.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FROMRITOPPEN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FROMRITOPPEN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FROMRITOPPEN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3 125 217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16 696 409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25 547 730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FROMRITOPPEN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INGVARD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JARLE HAUGLAND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FROMRITOPPEN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Skutlevika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5314 Kjerrgarden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916 808 399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FROMRITOPPEN HOLDING AS</a:t>
            </a:r>
          </a:p>
        </p:txBody>
      </p:sp>
    </p:spTree>
  </p:cSld>
  <p:clrMapOvr>
    <a:masterClrMapping xmlns:a="http://schemas.openxmlformats.org/drawingml/2006/main"/>
  </p:clrMapOvr>
</p:sld>
</file>