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5931b5a02e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7e13efa52940b2"/>
  </p:sldMasterIdLst>
  <p:sldIdLst>
    <p:sldId xmlns:r="http://schemas.openxmlformats.org/officeDocument/2006/relationships" id="256" r:id="R3778a3f4d4f14ab4"/>
    <p:sldId xmlns:r="http://schemas.openxmlformats.org/officeDocument/2006/relationships" id="257" r:id="R989688606a8f43bc"/>
    <p:sldId xmlns:r="http://schemas.openxmlformats.org/officeDocument/2006/relationships" id="258" r:id="Rcf2aff4fc5fd4a21"/>
    <p:sldId xmlns:r="http://schemas.openxmlformats.org/officeDocument/2006/relationships" id="259" r:id="Rd41b6ee3a88046ff"/>
    <p:sldId xmlns:r="http://schemas.openxmlformats.org/officeDocument/2006/relationships" id="260" r:id="R64c34b821e3f4bde"/>
    <p:sldId xmlns:r="http://schemas.openxmlformats.org/officeDocument/2006/relationships" id="261" r:id="R9535e02a18754324"/>
    <p:sldId xmlns:r="http://schemas.openxmlformats.org/officeDocument/2006/relationships" id="262" r:id="R80a2b9a29eb342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e13efa52940b2" /><Relationship Type="http://schemas.openxmlformats.org/officeDocument/2006/relationships/slide" Target="/ppt/slides/slide1.xml" Id="R3778a3f4d4f14ab4" /><Relationship Type="http://schemas.openxmlformats.org/officeDocument/2006/relationships/slide" Target="/ppt/slides/slide2.xml" Id="R989688606a8f43bc" /><Relationship Type="http://schemas.openxmlformats.org/officeDocument/2006/relationships/slide" Target="/ppt/slides/slide3.xml" Id="Rcf2aff4fc5fd4a21" /><Relationship Type="http://schemas.openxmlformats.org/officeDocument/2006/relationships/slide" Target="/ppt/slides/slide4.xml" Id="Rd41b6ee3a88046ff" /><Relationship Type="http://schemas.openxmlformats.org/officeDocument/2006/relationships/slide" Target="/ppt/slides/slide5.xml" Id="R64c34b821e3f4bde" /><Relationship Type="http://schemas.openxmlformats.org/officeDocument/2006/relationships/slide" Target="/ppt/slides/slide6.xml" Id="R9535e02a18754324" /><Relationship Type="http://schemas.openxmlformats.org/officeDocument/2006/relationships/slide" Target="/ppt/slides/slide7.xml" Id="R80a2b9a29eb342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6a0da0e454b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aee3cd2b84403" /><Relationship Type="http://schemas.openxmlformats.org/officeDocument/2006/relationships/theme" Target="/ppt/slideMasters/theme/theme1.xml" Id="Rb27561f546d343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aee3cd2b844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3a97dc27a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161cfee1d4f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67ce7d40741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5ff5900b4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abd65ca6647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abbcd00cf46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a2a178bb4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 EIENDOM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1 478 089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385 931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2 794 364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TEJOM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Osterøyvegen 2152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temjoes@online.no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916 808 372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 EIENDOM AS</a:t>
            </a:r>
          </a:p>
        </p:txBody>
      </p:sp>
    </p:spTree>
  </p:cSld>
  <p:clrMapOvr>
    <a:masterClrMapping xmlns:a="http://schemas.openxmlformats.org/drawingml/2006/main"/>
  </p:clrMapOvr>
</p:sld>
</file>