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695c51b12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f9ddad55c4d8b"/>
  </p:sldMasterIdLst>
  <p:sldIdLst>
    <p:sldId xmlns:r="http://schemas.openxmlformats.org/officeDocument/2006/relationships" id="256" r:id="R466ad8527ea24f9c"/>
    <p:sldId xmlns:r="http://schemas.openxmlformats.org/officeDocument/2006/relationships" id="257" r:id="R14d0a2d8738b4907"/>
    <p:sldId xmlns:r="http://schemas.openxmlformats.org/officeDocument/2006/relationships" id="258" r:id="Rafe9fa88ef51421c"/>
    <p:sldId xmlns:r="http://schemas.openxmlformats.org/officeDocument/2006/relationships" id="259" r:id="R51b75f0b319c4ce9"/>
    <p:sldId xmlns:r="http://schemas.openxmlformats.org/officeDocument/2006/relationships" id="260" r:id="Rad101b214c714672"/>
    <p:sldId xmlns:r="http://schemas.openxmlformats.org/officeDocument/2006/relationships" id="261" r:id="R6eebd84c078b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f9ddad55c4d8b" /><Relationship Type="http://schemas.openxmlformats.org/officeDocument/2006/relationships/slide" Target="/ppt/slides/slide1.xml" Id="R466ad8527ea24f9c" /><Relationship Type="http://schemas.openxmlformats.org/officeDocument/2006/relationships/slide" Target="/ppt/slides/slide2.xml" Id="R14d0a2d8738b4907" /><Relationship Type="http://schemas.openxmlformats.org/officeDocument/2006/relationships/slide" Target="/ppt/slides/slide3.xml" Id="Rafe9fa88ef51421c" /><Relationship Type="http://schemas.openxmlformats.org/officeDocument/2006/relationships/slide" Target="/ppt/slides/slide4.xml" Id="R51b75f0b319c4ce9" /><Relationship Type="http://schemas.openxmlformats.org/officeDocument/2006/relationships/slide" Target="/ppt/slides/slide5.xml" Id="Rad101b214c714672" /><Relationship Type="http://schemas.openxmlformats.org/officeDocument/2006/relationships/slide" Target="/ppt/slides/slide6.xml" Id="R6eebd84c078b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d285ed32c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42edf4c1f44a2" /><Relationship Type="http://schemas.openxmlformats.org/officeDocument/2006/relationships/theme" Target="/ppt/slideMasters/theme/theme1.xml" Id="R48d1f7afa13d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42edf4c1f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4fb2ab6d7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91108a390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88a313dd448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d0b1f83714f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cdf3ebbc3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da3b567cb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916 807 899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