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b2e4e54dfc45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f6182b38f14c91"/>
  </p:sldMasterIdLst>
  <p:sldIdLst>
    <p:sldId xmlns:r="http://schemas.openxmlformats.org/officeDocument/2006/relationships" id="256" r:id="Rdf73664a28174244"/>
    <p:sldId xmlns:r="http://schemas.openxmlformats.org/officeDocument/2006/relationships" id="257" r:id="R6437815047464071"/>
    <p:sldId xmlns:r="http://schemas.openxmlformats.org/officeDocument/2006/relationships" id="258" r:id="R4b94cc8aaeb94151"/>
    <p:sldId xmlns:r="http://schemas.openxmlformats.org/officeDocument/2006/relationships" id="259" r:id="R66c1f205ade040fc"/>
    <p:sldId xmlns:r="http://schemas.openxmlformats.org/officeDocument/2006/relationships" id="260" r:id="R2e98f7152f284080"/>
    <p:sldId xmlns:r="http://schemas.openxmlformats.org/officeDocument/2006/relationships" id="261" r:id="Rd6a08089ecb74d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f6182b38f14c91" /><Relationship Type="http://schemas.openxmlformats.org/officeDocument/2006/relationships/slide" Target="/ppt/slides/slide1.xml" Id="Rdf73664a28174244" /><Relationship Type="http://schemas.openxmlformats.org/officeDocument/2006/relationships/slide" Target="/ppt/slides/slide2.xml" Id="R6437815047464071" /><Relationship Type="http://schemas.openxmlformats.org/officeDocument/2006/relationships/slide" Target="/ppt/slides/slide3.xml" Id="R4b94cc8aaeb94151" /><Relationship Type="http://schemas.openxmlformats.org/officeDocument/2006/relationships/slide" Target="/ppt/slides/slide4.xml" Id="R66c1f205ade040fc" /><Relationship Type="http://schemas.openxmlformats.org/officeDocument/2006/relationships/slide" Target="/ppt/slides/slide5.xml" Id="R2e98f7152f284080" /><Relationship Type="http://schemas.openxmlformats.org/officeDocument/2006/relationships/slide" Target="/ppt/slides/slide6.xml" Id="Rd6a08089ecb74d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08e0195bb44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f70b29dbd4f4f" /><Relationship Type="http://schemas.openxmlformats.org/officeDocument/2006/relationships/theme" Target="/ppt/slideMasters/theme/theme1.xml" Id="R5d1b774e252a46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9f70b29dbd4f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3b958977b46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de4dac904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238c4c9e249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01d5be47042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13f7a853d48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5324a71ae41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STRAUMGUTT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STRAUMGUTT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144 182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138 733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STRAUMGUTT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916 800 150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STRAUMGUTT AS</a:t>
            </a:r>
          </a:p>
        </p:txBody>
      </p:sp>
    </p:spTree>
  </p:cSld>
  <p:clrMapOvr>
    <a:masterClrMapping xmlns:a="http://schemas.openxmlformats.org/drawingml/2006/main"/>
  </p:clrMapOvr>
</p:sld>
</file>