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6b9056bb7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31f3798d2b468c"/>
  </p:sldMasterIdLst>
  <p:sldIdLst>
    <p:sldId xmlns:r="http://schemas.openxmlformats.org/officeDocument/2006/relationships" id="256" r:id="Rc84525936c8e439a"/>
    <p:sldId xmlns:r="http://schemas.openxmlformats.org/officeDocument/2006/relationships" id="257" r:id="R50b6d71907bc4a0e"/>
    <p:sldId xmlns:r="http://schemas.openxmlformats.org/officeDocument/2006/relationships" id="258" r:id="Rdabf1370dbd14bb9"/>
    <p:sldId xmlns:r="http://schemas.openxmlformats.org/officeDocument/2006/relationships" id="259" r:id="R526f98159718493d"/>
    <p:sldId xmlns:r="http://schemas.openxmlformats.org/officeDocument/2006/relationships" id="260" r:id="Ra993282e43974a31"/>
    <p:sldId xmlns:r="http://schemas.openxmlformats.org/officeDocument/2006/relationships" id="261" r:id="R382b8b6c6aff46ae"/>
    <p:sldId xmlns:r="http://schemas.openxmlformats.org/officeDocument/2006/relationships" id="262" r:id="R0ad14f2b5ca14b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1f3798d2b468c" /><Relationship Type="http://schemas.openxmlformats.org/officeDocument/2006/relationships/slide" Target="/ppt/slides/slide1.xml" Id="Rc84525936c8e439a" /><Relationship Type="http://schemas.openxmlformats.org/officeDocument/2006/relationships/slide" Target="/ppt/slides/slide2.xml" Id="R50b6d71907bc4a0e" /><Relationship Type="http://schemas.openxmlformats.org/officeDocument/2006/relationships/slide" Target="/ppt/slides/slide3.xml" Id="Rdabf1370dbd14bb9" /><Relationship Type="http://schemas.openxmlformats.org/officeDocument/2006/relationships/slide" Target="/ppt/slides/slide4.xml" Id="R526f98159718493d" /><Relationship Type="http://schemas.openxmlformats.org/officeDocument/2006/relationships/slide" Target="/ppt/slides/slide5.xml" Id="Ra993282e43974a31" /><Relationship Type="http://schemas.openxmlformats.org/officeDocument/2006/relationships/slide" Target="/ppt/slides/slide6.xml" Id="R382b8b6c6aff46ae" /><Relationship Type="http://schemas.openxmlformats.org/officeDocument/2006/relationships/slide" Target="/ppt/slides/slide7.xml" Id="R0ad14f2b5ca14b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ce74bbc6c48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b8b5c061e48ae" /><Relationship Type="http://schemas.openxmlformats.org/officeDocument/2006/relationships/theme" Target="/ppt/slideMasters/theme/theme1.xml" Id="Rf73036ce820747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b8b5c061e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f6996388546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40a95603c4a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0f44f10d46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deaca1e1345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9626f4702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fa5792f4942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91a4cebc543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RIKARD KAARBØ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RIKARD KAARBØ HOLDING AS ble etablert [år] og holder til i Gardermoen.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4 616 351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18 468 558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18 493 558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KAARBØ RIKARD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Gudrun Bjerkes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2060 Gardermoen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916 796 595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RIKARD KAARBØ HOLDING AS</a:t>
            </a:r>
          </a:p>
        </p:txBody>
      </p:sp>
    </p:spTree>
  </p:cSld>
  <p:clrMapOvr>
    <a:masterClrMapping xmlns:a="http://schemas.openxmlformats.org/drawingml/2006/main"/>
  </p:clrMapOvr>
</p:sld>
</file>