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efc2e81fd941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8aa3fec23d41e1"/>
  </p:sldMasterIdLst>
  <p:sldIdLst>
    <p:sldId xmlns:r="http://schemas.openxmlformats.org/officeDocument/2006/relationships" id="256" r:id="Redd6fa31d8834211"/>
    <p:sldId xmlns:r="http://schemas.openxmlformats.org/officeDocument/2006/relationships" id="257" r:id="Rd1a2d3b1d9254447"/>
    <p:sldId xmlns:r="http://schemas.openxmlformats.org/officeDocument/2006/relationships" id="258" r:id="R8d3a2eb6f8cf43b7"/>
    <p:sldId xmlns:r="http://schemas.openxmlformats.org/officeDocument/2006/relationships" id="259" r:id="Re88be04c5d204a50"/>
    <p:sldId xmlns:r="http://schemas.openxmlformats.org/officeDocument/2006/relationships" id="260" r:id="R556b7a188b554b1e"/>
    <p:sldId xmlns:r="http://schemas.openxmlformats.org/officeDocument/2006/relationships" id="261" r:id="Rad98934107f047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8aa3fec23d41e1" /><Relationship Type="http://schemas.openxmlformats.org/officeDocument/2006/relationships/slide" Target="/ppt/slides/slide1.xml" Id="Redd6fa31d8834211" /><Relationship Type="http://schemas.openxmlformats.org/officeDocument/2006/relationships/slide" Target="/ppt/slides/slide2.xml" Id="Rd1a2d3b1d9254447" /><Relationship Type="http://schemas.openxmlformats.org/officeDocument/2006/relationships/slide" Target="/ppt/slides/slide3.xml" Id="R8d3a2eb6f8cf43b7" /><Relationship Type="http://schemas.openxmlformats.org/officeDocument/2006/relationships/slide" Target="/ppt/slides/slide4.xml" Id="Re88be04c5d204a50" /><Relationship Type="http://schemas.openxmlformats.org/officeDocument/2006/relationships/slide" Target="/ppt/slides/slide5.xml" Id="R556b7a188b554b1e" /><Relationship Type="http://schemas.openxmlformats.org/officeDocument/2006/relationships/slide" Target="/ppt/slides/slide6.xml" Id="Rad98934107f047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6806e08cbb40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734b636d5f46d6" /><Relationship Type="http://schemas.openxmlformats.org/officeDocument/2006/relationships/theme" Target="/ppt/slideMasters/theme/theme1.xml" Id="R636bf642224b4f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734b636d5f46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fc0761a16848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a33ec2ffee45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768960f904f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fd9fc339c546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a4ac4fe5d14f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3eb8ce42d847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NNH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NNH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NNH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NNH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NNH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NNH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91 205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NNH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916 793 952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NNH AS</a:t>
            </a:r>
          </a:p>
        </p:txBody>
      </p:sp>
    </p:spTree>
  </p:cSld>
  <p:clrMapOvr>
    <a:masterClrMapping xmlns:a="http://schemas.openxmlformats.org/drawingml/2006/main"/>
  </p:clrMapOvr>
</p:sld>
</file>