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1dbb866d034f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7b73ab9585e4c7a"/>
  </p:sldMasterIdLst>
  <p:sldIdLst>
    <p:sldId xmlns:r="http://schemas.openxmlformats.org/officeDocument/2006/relationships" id="256" r:id="R6c91191be0424196"/>
    <p:sldId xmlns:r="http://schemas.openxmlformats.org/officeDocument/2006/relationships" id="257" r:id="Rf4079987779a45ce"/>
    <p:sldId xmlns:r="http://schemas.openxmlformats.org/officeDocument/2006/relationships" id="258" r:id="R6dccd77301454e1b"/>
    <p:sldId xmlns:r="http://schemas.openxmlformats.org/officeDocument/2006/relationships" id="259" r:id="R86eae48b26374c18"/>
    <p:sldId xmlns:r="http://schemas.openxmlformats.org/officeDocument/2006/relationships" id="260" r:id="Rc5984d3e224a4996"/>
    <p:sldId xmlns:r="http://schemas.openxmlformats.org/officeDocument/2006/relationships" id="261" r:id="R4e8e0c475c14440b"/>
    <p:sldId xmlns:r="http://schemas.openxmlformats.org/officeDocument/2006/relationships" id="262" r:id="Rae789b481e124e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b73ab9585e4c7a" /><Relationship Type="http://schemas.openxmlformats.org/officeDocument/2006/relationships/slide" Target="/ppt/slides/slide1.xml" Id="R6c91191be0424196" /><Relationship Type="http://schemas.openxmlformats.org/officeDocument/2006/relationships/slide" Target="/ppt/slides/slide2.xml" Id="Rf4079987779a45ce" /><Relationship Type="http://schemas.openxmlformats.org/officeDocument/2006/relationships/slide" Target="/ppt/slides/slide3.xml" Id="R6dccd77301454e1b" /><Relationship Type="http://schemas.openxmlformats.org/officeDocument/2006/relationships/slide" Target="/ppt/slides/slide4.xml" Id="R86eae48b26374c18" /><Relationship Type="http://schemas.openxmlformats.org/officeDocument/2006/relationships/slide" Target="/ppt/slides/slide5.xml" Id="Rc5984d3e224a4996" /><Relationship Type="http://schemas.openxmlformats.org/officeDocument/2006/relationships/slide" Target="/ppt/slides/slide6.xml" Id="R4e8e0c475c14440b" /><Relationship Type="http://schemas.openxmlformats.org/officeDocument/2006/relationships/slide" Target="/ppt/slides/slide7.xml" Id="Rae789b481e124e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fedc9a972047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e926b64ad64bca" /><Relationship Type="http://schemas.openxmlformats.org/officeDocument/2006/relationships/theme" Target="/ppt/slideMasters/theme/theme1.xml" Id="Rad3901b6bca048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e926b64ad64b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7d8af5dde946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2da13f08fe49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f7630e42a24e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90615828cb41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13d90dd9dc4ec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aaab06e3984bf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765893912447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BERGEN REVMATOLOGISENTER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REVMATOLOGISENTER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BERGEN REVMATOLOGISENTER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REVMATOLOGISENTER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REVMATOLOGISENTER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REVMATOLOGISENTER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6 494 730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3 392 543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2 640 936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3 829 685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5 030 375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REVMATOLOGISENTER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JAKOBSEN LIV BENTE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REVMATOLOGISENTER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Bryggen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5003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916 777 345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REVMATOLOGISENTER AS</a:t>
            </a:r>
          </a:p>
        </p:txBody>
      </p:sp>
    </p:spTree>
  </p:cSld>
  <p:clrMapOvr>
    <a:masterClrMapping xmlns:a="http://schemas.openxmlformats.org/drawingml/2006/main"/>
  </p:clrMapOvr>
</p:sld>
</file>