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cc8a022d7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aabf2fcf240dd"/>
  </p:sldMasterIdLst>
  <p:sldIdLst>
    <p:sldId xmlns:r="http://schemas.openxmlformats.org/officeDocument/2006/relationships" id="256" r:id="Rdece65f740b5432b"/>
    <p:sldId xmlns:r="http://schemas.openxmlformats.org/officeDocument/2006/relationships" id="257" r:id="R38ce40d882ca434d"/>
    <p:sldId xmlns:r="http://schemas.openxmlformats.org/officeDocument/2006/relationships" id="258" r:id="R957fae52d93f4e2b"/>
    <p:sldId xmlns:r="http://schemas.openxmlformats.org/officeDocument/2006/relationships" id="259" r:id="Rb4dd7abd38404a06"/>
    <p:sldId xmlns:r="http://schemas.openxmlformats.org/officeDocument/2006/relationships" id="260" r:id="Rb49701a3a10846f2"/>
    <p:sldId xmlns:r="http://schemas.openxmlformats.org/officeDocument/2006/relationships" id="261" r:id="R3ad5a30d299d452c"/>
    <p:sldId xmlns:r="http://schemas.openxmlformats.org/officeDocument/2006/relationships" id="262" r:id="Rcad885dacf99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aabf2fcf240dd" /><Relationship Type="http://schemas.openxmlformats.org/officeDocument/2006/relationships/slide" Target="/ppt/slides/slide1.xml" Id="Rdece65f740b5432b" /><Relationship Type="http://schemas.openxmlformats.org/officeDocument/2006/relationships/slide" Target="/ppt/slides/slide2.xml" Id="R38ce40d882ca434d" /><Relationship Type="http://schemas.openxmlformats.org/officeDocument/2006/relationships/slide" Target="/ppt/slides/slide3.xml" Id="R957fae52d93f4e2b" /><Relationship Type="http://schemas.openxmlformats.org/officeDocument/2006/relationships/slide" Target="/ppt/slides/slide4.xml" Id="Rb4dd7abd38404a06" /><Relationship Type="http://schemas.openxmlformats.org/officeDocument/2006/relationships/slide" Target="/ppt/slides/slide5.xml" Id="Rb49701a3a10846f2" /><Relationship Type="http://schemas.openxmlformats.org/officeDocument/2006/relationships/slide" Target="/ppt/slides/slide6.xml" Id="R3ad5a30d299d452c" /><Relationship Type="http://schemas.openxmlformats.org/officeDocument/2006/relationships/slide" Target="/ppt/slides/slide7.xml" Id="Rcad885dacf99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c69a1f745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e066516c04614" /><Relationship Type="http://schemas.openxmlformats.org/officeDocument/2006/relationships/theme" Target="/ppt/slideMasters/theme/theme1.xml" Id="R5a6d2592b95e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e066516c0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ca09b0777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b67b2c905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75f8630e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a939c01d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cf98b42440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63dbb247d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43c822741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INSENTI SENTER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INSENTI SENTER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−141 889 000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36 614 000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INSENTI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05 37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www.insenti.no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916 775 784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INSENTI SENTER HOLDING AS</a:t>
            </a:r>
          </a:p>
        </p:txBody>
      </p:sp>
    </p:spTree>
  </p:cSld>
  <p:clrMapOvr>
    <a:masterClrMapping xmlns:a="http://schemas.openxmlformats.org/drawingml/2006/main"/>
  </p:clrMapOvr>
</p:sld>
</file>