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b9860d51541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e9fe137301493e"/>
  </p:sldMasterIdLst>
  <p:sldIdLst>
    <p:sldId xmlns:r="http://schemas.openxmlformats.org/officeDocument/2006/relationships" id="256" r:id="R0edcedc1c57c4b53"/>
    <p:sldId xmlns:r="http://schemas.openxmlformats.org/officeDocument/2006/relationships" id="257" r:id="Rf8d7a236e7de46a1"/>
    <p:sldId xmlns:r="http://schemas.openxmlformats.org/officeDocument/2006/relationships" id="258" r:id="R32ada58511684dfa"/>
    <p:sldId xmlns:r="http://schemas.openxmlformats.org/officeDocument/2006/relationships" id="259" r:id="R9678180a5fb640a2"/>
    <p:sldId xmlns:r="http://schemas.openxmlformats.org/officeDocument/2006/relationships" id="260" r:id="Ra53d876251074238"/>
    <p:sldId xmlns:r="http://schemas.openxmlformats.org/officeDocument/2006/relationships" id="261" r:id="R221f0c93b62d4b6c"/>
    <p:sldId xmlns:r="http://schemas.openxmlformats.org/officeDocument/2006/relationships" id="262" r:id="Rb2324740c10d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9fe137301493e" /><Relationship Type="http://schemas.openxmlformats.org/officeDocument/2006/relationships/slide" Target="/ppt/slides/slide1.xml" Id="R0edcedc1c57c4b53" /><Relationship Type="http://schemas.openxmlformats.org/officeDocument/2006/relationships/slide" Target="/ppt/slides/slide2.xml" Id="Rf8d7a236e7de46a1" /><Relationship Type="http://schemas.openxmlformats.org/officeDocument/2006/relationships/slide" Target="/ppt/slides/slide3.xml" Id="R32ada58511684dfa" /><Relationship Type="http://schemas.openxmlformats.org/officeDocument/2006/relationships/slide" Target="/ppt/slides/slide4.xml" Id="R9678180a5fb640a2" /><Relationship Type="http://schemas.openxmlformats.org/officeDocument/2006/relationships/slide" Target="/ppt/slides/slide5.xml" Id="Ra53d876251074238" /><Relationship Type="http://schemas.openxmlformats.org/officeDocument/2006/relationships/slide" Target="/ppt/slides/slide6.xml" Id="R221f0c93b62d4b6c" /><Relationship Type="http://schemas.openxmlformats.org/officeDocument/2006/relationships/slide" Target="/ppt/slides/slide7.xml" Id="Rb2324740c10d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a9bf444b445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1538f52f64362" /><Relationship Type="http://schemas.openxmlformats.org/officeDocument/2006/relationships/theme" Target="/ppt/slideMasters/theme/theme1.xml" Id="R02a1a70a1300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1538f52f643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cee04afcd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1994cc6445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232988b18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8315db24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0cf4e5c9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64e0d3b9b42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c49a02229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TIGERLAND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TIGERLAND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−1 544 468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11 752 055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BÅRDSTU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Bekkegrenda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916 773 307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TIGERLAND AS</a:t>
            </a:r>
          </a:p>
        </p:txBody>
      </p:sp>
    </p:spTree>
  </p:cSld>
  <p:clrMapOvr>
    <a:masterClrMapping xmlns:a="http://schemas.openxmlformats.org/drawingml/2006/main"/>
  </p:clrMapOvr>
</p:sld>
</file>