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421e0c357a4c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a1abb13dd4f4e"/>
  </p:sldMasterIdLst>
  <p:sldIdLst>
    <p:sldId xmlns:r="http://schemas.openxmlformats.org/officeDocument/2006/relationships" id="256" r:id="R5bf5f39cf9264013"/>
    <p:sldId xmlns:r="http://schemas.openxmlformats.org/officeDocument/2006/relationships" id="257" r:id="R6b138324bdb84773"/>
    <p:sldId xmlns:r="http://schemas.openxmlformats.org/officeDocument/2006/relationships" id="258" r:id="R43b3d0e18a1347f2"/>
    <p:sldId xmlns:r="http://schemas.openxmlformats.org/officeDocument/2006/relationships" id="259" r:id="R5afea2ead7ef4ffb"/>
    <p:sldId xmlns:r="http://schemas.openxmlformats.org/officeDocument/2006/relationships" id="260" r:id="R5b974bcb5e9b4c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a1abb13dd4f4e" /><Relationship Type="http://schemas.openxmlformats.org/officeDocument/2006/relationships/slide" Target="/ppt/slides/slide1.xml" Id="R5bf5f39cf9264013" /><Relationship Type="http://schemas.openxmlformats.org/officeDocument/2006/relationships/slide" Target="/ppt/slides/slide2.xml" Id="R6b138324bdb84773" /><Relationship Type="http://schemas.openxmlformats.org/officeDocument/2006/relationships/slide" Target="/ppt/slides/slide3.xml" Id="R43b3d0e18a1347f2" /><Relationship Type="http://schemas.openxmlformats.org/officeDocument/2006/relationships/slide" Target="/ppt/slides/slide4.xml" Id="R5afea2ead7ef4ffb" /><Relationship Type="http://schemas.openxmlformats.org/officeDocument/2006/relationships/slide" Target="/ppt/slides/slide5.xml" Id="R5b974bcb5e9b4c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fd8e0538f4b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f03e25ce54bd9" /><Relationship Type="http://schemas.openxmlformats.org/officeDocument/2006/relationships/theme" Target="/ppt/slideMasters/theme/theme1.xml" Id="Re2118862ac834c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0f03e25ce5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9f7bdc8b441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9fd0b0b2f49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c05cb6e554c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6b1ebe52741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e0c4077b4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TOTEN TRAPP &amp;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TRAPP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TOTEN TRAPP &amp;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TRAPP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TRAPP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TRAPP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916 764 529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TRAPP &amp; BYGGSERVICE AS</a:t>
            </a:r>
          </a:p>
        </p:txBody>
      </p:sp>
    </p:spTree>
  </p:cSld>
  <p:clrMapOvr>
    <a:masterClrMapping xmlns:a="http://schemas.openxmlformats.org/drawingml/2006/main"/>
  </p:clrMapOvr>
</p:sld>
</file>