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2c6d9330846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2a9dfce68644f2"/>
  </p:sldMasterIdLst>
  <p:sldIdLst>
    <p:sldId xmlns:r="http://schemas.openxmlformats.org/officeDocument/2006/relationships" id="256" r:id="R3ebec305d1044423"/>
    <p:sldId xmlns:r="http://schemas.openxmlformats.org/officeDocument/2006/relationships" id="257" r:id="R55f3283a1c104220"/>
    <p:sldId xmlns:r="http://schemas.openxmlformats.org/officeDocument/2006/relationships" id="258" r:id="R8e6e0968f99e4852"/>
    <p:sldId xmlns:r="http://schemas.openxmlformats.org/officeDocument/2006/relationships" id="259" r:id="Rdc992682ced64076"/>
    <p:sldId xmlns:r="http://schemas.openxmlformats.org/officeDocument/2006/relationships" id="260" r:id="Raf327a07ecd0429b"/>
    <p:sldId xmlns:r="http://schemas.openxmlformats.org/officeDocument/2006/relationships" id="261" r:id="R48e2a542004848fc"/>
    <p:sldId xmlns:r="http://schemas.openxmlformats.org/officeDocument/2006/relationships" id="262" r:id="R9c9580f23304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a9dfce68644f2" /><Relationship Type="http://schemas.openxmlformats.org/officeDocument/2006/relationships/slide" Target="/ppt/slides/slide1.xml" Id="R3ebec305d1044423" /><Relationship Type="http://schemas.openxmlformats.org/officeDocument/2006/relationships/slide" Target="/ppt/slides/slide2.xml" Id="R55f3283a1c104220" /><Relationship Type="http://schemas.openxmlformats.org/officeDocument/2006/relationships/slide" Target="/ppt/slides/slide3.xml" Id="R8e6e0968f99e4852" /><Relationship Type="http://schemas.openxmlformats.org/officeDocument/2006/relationships/slide" Target="/ppt/slides/slide4.xml" Id="Rdc992682ced64076" /><Relationship Type="http://schemas.openxmlformats.org/officeDocument/2006/relationships/slide" Target="/ppt/slides/slide5.xml" Id="Raf327a07ecd0429b" /><Relationship Type="http://schemas.openxmlformats.org/officeDocument/2006/relationships/slide" Target="/ppt/slides/slide6.xml" Id="R48e2a542004848fc" /><Relationship Type="http://schemas.openxmlformats.org/officeDocument/2006/relationships/slide" Target="/ppt/slides/slide7.xml" Id="R9c9580f23304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d1491d208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b35261cb641a2" /><Relationship Type="http://schemas.openxmlformats.org/officeDocument/2006/relationships/theme" Target="/ppt/slideMasters/theme/theme1.xml" Id="R874347777372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b35261cb641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054d7c88a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fe337b218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51f7c0aae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f1f0f5c7a48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df78207ad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9dd6b89e94a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c029c059a44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HOMPEN INVEST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226 387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HELLESTVEIT JØRGEN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HOMPLAND IVAR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HOPLAND OLAV ANDREAS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MORTENSEN HAAKON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Haakon Mortensen, Østre vei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916 763 395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HOMPEN INVEST AS</a:t>
            </a:r>
          </a:p>
        </p:txBody>
      </p:sp>
    </p:spTree>
  </p:cSld>
  <p:clrMapOvr>
    <a:masterClrMapping xmlns:a="http://schemas.openxmlformats.org/drawingml/2006/main"/>
  </p:clrMapOvr>
</p:sld>
</file>