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875325d55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de72b6b5743b7"/>
  </p:sldMasterIdLst>
  <p:sldIdLst>
    <p:sldId xmlns:r="http://schemas.openxmlformats.org/officeDocument/2006/relationships" id="256" r:id="Re46c446e839e4d3a"/>
    <p:sldId xmlns:r="http://schemas.openxmlformats.org/officeDocument/2006/relationships" id="257" r:id="R24685ff4fb7042c3"/>
    <p:sldId xmlns:r="http://schemas.openxmlformats.org/officeDocument/2006/relationships" id="258" r:id="R89a5a8168cca42ef"/>
    <p:sldId xmlns:r="http://schemas.openxmlformats.org/officeDocument/2006/relationships" id="259" r:id="R670166e3601d4b92"/>
    <p:sldId xmlns:r="http://schemas.openxmlformats.org/officeDocument/2006/relationships" id="260" r:id="R03e85bc77c554b2b"/>
    <p:sldId xmlns:r="http://schemas.openxmlformats.org/officeDocument/2006/relationships" id="261" r:id="Rc86f3b6371c24929"/>
    <p:sldId xmlns:r="http://schemas.openxmlformats.org/officeDocument/2006/relationships" id="262" r:id="R0743a1b4b23446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de72b6b5743b7" /><Relationship Type="http://schemas.openxmlformats.org/officeDocument/2006/relationships/slide" Target="/ppt/slides/slide1.xml" Id="Re46c446e839e4d3a" /><Relationship Type="http://schemas.openxmlformats.org/officeDocument/2006/relationships/slide" Target="/ppt/slides/slide2.xml" Id="R24685ff4fb7042c3" /><Relationship Type="http://schemas.openxmlformats.org/officeDocument/2006/relationships/slide" Target="/ppt/slides/slide3.xml" Id="R89a5a8168cca42ef" /><Relationship Type="http://schemas.openxmlformats.org/officeDocument/2006/relationships/slide" Target="/ppt/slides/slide4.xml" Id="R670166e3601d4b92" /><Relationship Type="http://schemas.openxmlformats.org/officeDocument/2006/relationships/slide" Target="/ppt/slides/slide5.xml" Id="R03e85bc77c554b2b" /><Relationship Type="http://schemas.openxmlformats.org/officeDocument/2006/relationships/slide" Target="/ppt/slides/slide6.xml" Id="Rc86f3b6371c24929" /><Relationship Type="http://schemas.openxmlformats.org/officeDocument/2006/relationships/slide" Target="/ppt/slides/slide7.xml" Id="R0743a1b4b23446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6018ce9db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70882d01435c" /><Relationship Type="http://schemas.openxmlformats.org/officeDocument/2006/relationships/theme" Target="/ppt/slideMasters/theme/theme1.xml" Id="Rc267e0d2646a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e70882d0143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a75461aa942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c078d1dfc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b23dee8dc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43c6b3b84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1e27b1ffc45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eff7120d540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c78636eea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MOLLØESMAUET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MOLLØESMAUET 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1 668 917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16 035 231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MOLLØESMAUET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Co. Advokatfellesskapet Falch, Strandkaien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916 759 657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MOLLØESMAUET 1 AS</a:t>
            </a:r>
          </a:p>
        </p:txBody>
      </p:sp>
    </p:spTree>
  </p:cSld>
  <p:clrMapOvr>
    <a:masterClrMapping xmlns:a="http://schemas.openxmlformats.org/drawingml/2006/main"/>
  </p:clrMapOvr>
</p:sld>
</file>