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3c030bac594c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dbef95df174ee8"/>
  </p:sldMasterIdLst>
  <p:sldIdLst>
    <p:sldId xmlns:r="http://schemas.openxmlformats.org/officeDocument/2006/relationships" id="256" r:id="R0356fd7f0bcc4bdc"/>
    <p:sldId xmlns:r="http://schemas.openxmlformats.org/officeDocument/2006/relationships" id="257" r:id="R5fac33fc24ef4139"/>
    <p:sldId xmlns:r="http://schemas.openxmlformats.org/officeDocument/2006/relationships" id="258" r:id="R253934e4223341fa"/>
    <p:sldId xmlns:r="http://schemas.openxmlformats.org/officeDocument/2006/relationships" id="259" r:id="Rfb2a7bb2db3d4ee7"/>
    <p:sldId xmlns:r="http://schemas.openxmlformats.org/officeDocument/2006/relationships" id="260" r:id="R19980a48f232410a"/>
    <p:sldId xmlns:r="http://schemas.openxmlformats.org/officeDocument/2006/relationships" id="261" r:id="Rdeea69f8278447cf"/>
    <p:sldId xmlns:r="http://schemas.openxmlformats.org/officeDocument/2006/relationships" id="262" r:id="Re77b8e0428184d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dbef95df174ee8" /><Relationship Type="http://schemas.openxmlformats.org/officeDocument/2006/relationships/slide" Target="/ppt/slides/slide1.xml" Id="R0356fd7f0bcc4bdc" /><Relationship Type="http://schemas.openxmlformats.org/officeDocument/2006/relationships/slide" Target="/ppt/slides/slide2.xml" Id="R5fac33fc24ef4139" /><Relationship Type="http://schemas.openxmlformats.org/officeDocument/2006/relationships/slide" Target="/ppt/slides/slide3.xml" Id="R253934e4223341fa" /><Relationship Type="http://schemas.openxmlformats.org/officeDocument/2006/relationships/slide" Target="/ppt/slides/slide4.xml" Id="Rfb2a7bb2db3d4ee7" /><Relationship Type="http://schemas.openxmlformats.org/officeDocument/2006/relationships/slide" Target="/ppt/slides/slide5.xml" Id="R19980a48f232410a" /><Relationship Type="http://schemas.openxmlformats.org/officeDocument/2006/relationships/slide" Target="/ppt/slides/slide6.xml" Id="Rdeea69f8278447cf" /><Relationship Type="http://schemas.openxmlformats.org/officeDocument/2006/relationships/slide" Target="/ppt/slides/slide7.xml" Id="Re77b8e0428184d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461cbeab104b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18f9390b340b0" /><Relationship Type="http://schemas.openxmlformats.org/officeDocument/2006/relationships/theme" Target="/ppt/slideMasters/theme/theme1.xml" Id="R3da72cfec52c45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618f9390b340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c8018370a4f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b3f92357346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03394d07743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2bb8a7b6944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29f11497e42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5a7b9e49e4e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d9fd2894643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PARTNERS EIENDOMSMEGLING STORFJORD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PARTNERS EIENDOMSMEGLING STORFJORD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PARTNERS EIENDOMSMEGLING STORFJORD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PARTNERS EIENDOMSMEGLING STORFJORD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PARTNERS EIENDOMSMEGLING STORFJORD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PARTNERS EIENDOMSMEGLING STORFJORD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12 314 680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2 154 824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1 657 991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1 124 981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5 505 560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PARTNERS EIENDOMSMEGLING STORFJORD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 SUNNMØRE GJENSIDIG BRANNKASSE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SYKKYLVEN BRANNKASSE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MYGA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PARTNERS EIENDOMSMEGLING STORFJORD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Skulevegen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916 746 210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PARTNERS EIENDOMSMEGLING STORFJORD AS</a:t>
            </a:r>
          </a:p>
        </p:txBody>
      </p:sp>
    </p:spTree>
  </p:cSld>
  <p:clrMapOvr>
    <a:masterClrMapping xmlns:a="http://schemas.openxmlformats.org/drawingml/2006/main"/>
  </p:clrMapOvr>
</p:sld>
</file>