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5227731a7a49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3a3b7509c74a51"/>
  </p:sldMasterIdLst>
  <p:sldIdLst>
    <p:sldId xmlns:r="http://schemas.openxmlformats.org/officeDocument/2006/relationships" id="256" r:id="R207284ffea0848f3"/>
    <p:sldId xmlns:r="http://schemas.openxmlformats.org/officeDocument/2006/relationships" id="257" r:id="R2b5475741ea642fa"/>
    <p:sldId xmlns:r="http://schemas.openxmlformats.org/officeDocument/2006/relationships" id="258" r:id="R740725680f9e4583"/>
    <p:sldId xmlns:r="http://schemas.openxmlformats.org/officeDocument/2006/relationships" id="259" r:id="Rda2928d034224d89"/>
    <p:sldId xmlns:r="http://schemas.openxmlformats.org/officeDocument/2006/relationships" id="260" r:id="Rd980b1dc229745a5"/>
    <p:sldId xmlns:r="http://schemas.openxmlformats.org/officeDocument/2006/relationships" id="261" r:id="Rf7b5e3dd657940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3a3b7509c74a51" /><Relationship Type="http://schemas.openxmlformats.org/officeDocument/2006/relationships/slide" Target="/ppt/slides/slide1.xml" Id="R207284ffea0848f3" /><Relationship Type="http://schemas.openxmlformats.org/officeDocument/2006/relationships/slide" Target="/ppt/slides/slide2.xml" Id="R2b5475741ea642fa" /><Relationship Type="http://schemas.openxmlformats.org/officeDocument/2006/relationships/slide" Target="/ppt/slides/slide3.xml" Id="R740725680f9e4583" /><Relationship Type="http://schemas.openxmlformats.org/officeDocument/2006/relationships/slide" Target="/ppt/slides/slide4.xml" Id="Rda2928d034224d89" /><Relationship Type="http://schemas.openxmlformats.org/officeDocument/2006/relationships/slide" Target="/ppt/slides/slide5.xml" Id="Rd980b1dc229745a5" /><Relationship Type="http://schemas.openxmlformats.org/officeDocument/2006/relationships/slide" Target="/ppt/slides/slide6.xml" Id="Rf7b5e3dd657940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00b3e7cf8347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31c5f6de704c57" /><Relationship Type="http://schemas.openxmlformats.org/officeDocument/2006/relationships/theme" Target="/ppt/slideMasters/theme/theme1.xml" Id="R4f81b86bf8614a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31c5f6de704c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d5ef810944b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fbaaf7d79449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e026d6b45a40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8d2f9432074c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2da99e23164b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99eadd141342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SNEVEIEN 13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SNEVEIEN 13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SNEVEIEN 13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SNEVEIEN 13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SNEVEIEN 13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SNEVEIEN 13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560 000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309 805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585 947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6 031 437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SNEVEIEN 13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916 742 940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SNEVEIEN 13 AS</a:t>
            </a:r>
          </a:p>
        </p:txBody>
      </p:sp>
    </p:spTree>
  </p:cSld>
  <p:clrMapOvr>
    <a:masterClrMapping xmlns:a="http://schemas.openxmlformats.org/drawingml/2006/main"/>
  </p:clrMapOvr>
</p:sld>
</file>