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4bca0002ab4d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f341363f724fe2"/>
  </p:sldMasterIdLst>
  <p:sldIdLst>
    <p:sldId xmlns:r="http://schemas.openxmlformats.org/officeDocument/2006/relationships" id="256" r:id="R5a61da3c41cd4525"/>
    <p:sldId xmlns:r="http://schemas.openxmlformats.org/officeDocument/2006/relationships" id="257" r:id="R48306b0179f9403f"/>
    <p:sldId xmlns:r="http://schemas.openxmlformats.org/officeDocument/2006/relationships" id="258" r:id="R3a67ca78f99b48c0"/>
    <p:sldId xmlns:r="http://schemas.openxmlformats.org/officeDocument/2006/relationships" id="259" r:id="R6c0a022a9fd741c8"/>
    <p:sldId xmlns:r="http://schemas.openxmlformats.org/officeDocument/2006/relationships" id="260" r:id="R0a0e7c1e87554c59"/>
    <p:sldId xmlns:r="http://schemas.openxmlformats.org/officeDocument/2006/relationships" id="261" r:id="Rd22488466a4549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f341363f724fe2" /><Relationship Type="http://schemas.openxmlformats.org/officeDocument/2006/relationships/slide" Target="/ppt/slides/slide1.xml" Id="R5a61da3c41cd4525" /><Relationship Type="http://schemas.openxmlformats.org/officeDocument/2006/relationships/slide" Target="/ppt/slides/slide2.xml" Id="R48306b0179f9403f" /><Relationship Type="http://schemas.openxmlformats.org/officeDocument/2006/relationships/slide" Target="/ppt/slides/slide3.xml" Id="R3a67ca78f99b48c0" /><Relationship Type="http://schemas.openxmlformats.org/officeDocument/2006/relationships/slide" Target="/ppt/slides/slide4.xml" Id="R6c0a022a9fd741c8" /><Relationship Type="http://schemas.openxmlformats.org/officeDocument/2006/relationships/slide" Target="/ppt/slides/slide5.xml" Id="R0a0e7c1e87554c59" /><Relationship Type="http://schemas.openxmlformats.org/officeDocument/2006/relationships/slide" Target="/ppt/slides/slide6.xml" Id="Rd22488466a4549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898434bace4f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00bc5f1b24e9a" /><Relationship Type="http://schemas.openxmlformats.org/officeDocument/2006/relationships/theme" Target="/ppt/slideMasters/theme/theme1.xml" Id="Rf07f4a90ba3544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f00bc5f1b24e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1573cd31b4b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78b7588d044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beabcae71541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0b41c5d1c42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beb5644d941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5fe3cd23946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VESTFOLD BYGG OG REKKVERK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VESTFOLD BYGG OG REKKVERK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VESTFOLD BYGG OG REKKVERK AS ble etablert [år] og holder til i Barkåker.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VESTFOLD BYGG OG REKKVERK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VESTFOLD BYGG OG REKKVERK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VESTFOLD BYGG OG REKKVERK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STRIBOLT HOLDING AS  –  90,1 %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AGRØNDAHL-HOLDING AS  –  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VESTFOLD BYGG OG REKKVERK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Korniveien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3157 Barkåker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916 742 665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VESTFOLD BYGG OG REKKVERK AS</a:t>
            </a:r>
          </a:p>
        </p:txBody>
      </p:sp>
    </p:spTree>
  </p:cSld>
  <p:clrMapOvr>
    <a:masterClrMapping xmlns:a="http://schemas.openxmlformats.org/drawingml/2006/main"/>
  </p:clrMapOvr>
</p:sld>
</file>